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511" r:id="rId3"/>
    <p:sldId id="526" r:id="rId4"/>
    <p:sldId id="528" r:id="rId5"/>
    <p:sldId id="529" r:id="rId6"/>
    <p:sldId id="530" r:id="rId7"/>
    <p:sldId id="531" r:id="rId8"/>
    <p:sldId id="532" r:id="rId9"/>
    <p:sldId id="533" r:id="rId10"/>
    <p:sldId id="534" r:id="rId11"/>
    <p:sldId id="535" r:id="rId12"/>
    <p:sldId id="536" r:id="rId1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940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8" y="-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niša ᵀᴴᴱ ᴼᴿᴵᴳᴵᴻᴬᴸ Wolfenstein" userId="215f646470bc261a" providerId="LiveId" clId="{B337BC4F-8DF7-4899-9594-FD1D2B81334B}"/>
  </pc:docChgLst>
  <pc:docChgLst>
    <pc:chgData name="Siniša Vuksan" userId="3af124f9-b8e7-46e3-9422-21ae1d17ac0b" providerId="ADAL" clId="{E7552B44-A0C8-490C-B223-B36916406976}"/>
    <pc:docChg chg="undo custSel addSld delSld modSld sldOrd">
      <pc:chgData name="Siniša Vuksan" userId="3af124f9-b8e7-46e3-9422-21ae1d17ac0b" providerId="ADAL" clId="{E7552B44-A0C8-490C-B223-B36916406976}" dt="2021-11-18T12:06:06.221" v="3126" actId="1076"/>
      <pc:docMkLst>
        <pc:docMk/>
      </pc:docMkLst>
      <pc:sldChg chg="modSp">
        <pc:chgData name="Siniša Vuksan" userId="3af124f9-b8e7-46e3-9422-21ae1d17ac0b" providerId="ADAL" clId="{E7552B44-A0C8-490C-B223-B36916406976}" dt="2021-11-18T09:02:06.208" v="34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E7552B44-A0C8-490C-B223-B36916406976}" dt="2021-11-18T09:01:58.129" v="22" actId="20577"/>
          <ac:spMkLst>
            <pc:docMk/>
            <pc:sldMk cId="1473559465" sldId="256"/>
            <ac:spMk id="2" creationId="{B16DF7CC-7E41-46FD-AD7B-E6616659F8A6}"/>
          </ac:spMkLst>
        </pc:spChg>
        <pc:spChg chg="mod">
          <ac:chgData name="Siniša Vuksan" userId="3af124f9-b8e7-46e3-9422-21ae1d17ac0b" providerId="ADAL" clId="{E7552B44-A0C8-490C-B223-B36916406976}" dt="2021-11-18T09:02:06.208" v="34" actId="20577"/>
          <ac:spMkLst>
            <pc:docMk/>
            <pc:sldMk cId="1473559465" sldId="256"/>
            <ac:spMk id="3" creationId="{1DEA2198-4687-4966-8D99-48F3FDF0BDE4}"/>
          </ac:spMkLst>
        </pc:spChg>
      </pc:sldChg>
      <pc:sldChg chg="modSp">
        <pc:chgData name="Siniša Vuksan" userId="3af124f9-b8e7-46e3-9422-21ae1d17ac0b" providerId="ADAL" clId="{E7552B44-A0C8-490C-B223-B36916406976}" dt="2021-11-18T09:03:52.473" v="77" actId="14100"/>
        <pc:sldMkLst>
          <pc:docMk/>
          <pc:sldMk cId="2122178903" sldId="288"/>
        </pc:sldMkLst>
        <pc:spChg chg="mod">
          <ac:chgData name="Siniša Vuksan" userId="3af124f9-b8e7-46e3-9422-21ae1d17ac0b" providerId="ADAL" clId="{E7552B44-A0C8-490C-B223-B36916406976}" dt="2021-11-18T09:02:46.172" v="71" actId="20577"/>
          <ac:spMkLst>
            <pc:docMk/>
            <pc:sldMk cId="2122178903" sldId="288"/>
            <ac:spMk id="6" creationId="{FFE14C9D-F79A-42C0-87D5-7951E53F2573}"/>
          </ac:spMkLst>
        </pc:spChg>
        <pc:picChg chg="mod">
          <ac:chgData name="Siniša Vuksan" userId="3af124f9-b8e7-46e3-9422-21ae1d17ac0b" providerId="ADAL" clId="{E7552B44-A0C8-490C-B223-B36916406976}" dt="2021-11-18T09:03:52.473" v="77" actId="14100"/>
          <ac:picMkLst>
            <pc:docMk/>
            <pc:sldMk cId="2122178903" sldId="288"/>
            <ac:picMk id="4" creationId="{1B2619D9-4F98-4A11-8FFE-57C7EB1F529A}"/>
          </ac:picMkLst>
        </pc:picChg>
        <pc:picChg chg="mod">
          <ac:chgData name="Siniša Vuksan" userId="3af124f9-b8e7-46e3-9422-21ae1d17ac0b" providerId="ADAL" clId="{E7552B44-A0C8-490C-B223-B36916406976}" dt="2021-11-18T09:03:42.924" v="73" actId="14826"/>
          <ac:picMkLst>
            <pc:docMk/>
            <pc:sldMk cId="2122178903" sldId="288"/>
            <ac:picMk id="7" creationId="{40106C37-8279-4C0B-A4A6-4051FF501A0A}"/>
          </ac:picMkLst>
        </pc:picChg>
      </pc:sldChg>
      <pc:sldChg chg="modSp">
        <pc:chgData name="Siniša Vuksan" userId="3af124f9-b8e7-46e3-9422-21ae1d17ac0b" providerId="ADAL" clId="{E7552B44-A0C8-490C-B223-B36916406976}" dt="2021-11-18T09:26:02.989" v="526" actId="20577"/>
        <pc:sldMkLst>
          <pc:docMk/>
          <pc:sldMk cId="1167673325" sldId="300"/>
        </pc:sldMkLst>
        <pc:spChg chg="mod">
          <ac:chgData name="Siniša Vuksan" userId="3af124f9-b8e7-46e3-9422-21ae1d17ac0b" providerId="ADAL" clId="{E7552B44-A0C8-490C-B223-B36916406976}" dt="2021-11-18T09:26:02.989" v="526" actId="20577"/>
          <ac:spMkLst>
            <pc:docMk/>
            <pc:sldMk cId="1167673325" sldId="300"/>
            <ac:spMk id="6" creationId="{FFE14C9D-F79A-42C0-87D5-7951E53F2573}"/>
          </ac:spMkLst>
        </pc:spChg>
        <pc:picChg chg="mod">
          <ac:chgData name="Siniša Vuksan" userId="3af124f9-b8e7-46e3-9422-21ae1d17ac0b" providerId="ADAL" clId="{E7552B44-A0C8-490C-B223-B36916406976}" dt="2021-11-18T09:04:06.368" v="81" actId="14826"/>
          <ac:picMkLst>
            <pc:docMk/>
            <pc:sldMk cId="1167673325" sldId="300"/>
            <ac:picMk id="5" creationId="{E24C9881-BB40-4A55-843E-41EADF141365}"/>
          </ac:picMkLst>
        </pc:picChg>
        <pc:picChg chg="mod">
          <ac:chgData name="Siniša Vuksan" userId="3af124f9-b8e7-46e3-9422-21ae1d17ac0b" providerId="ADAL" clId="{E7552B44-A0C8-490C-B223-B36916406976}" dt="2021-11-18T09:03:59.708" v="79" actId="14826"/>
          <ac:picMkLst>
            <pc:docMk/>
            <pc:sldMk cId="1167673325" sldId="300"/>
            <ac:picMk id="7" creationId="{40106C37-8279-4C0B-A4A6-4051FF501A0A}"/>
          </ac:picMkLst>
        </pc:picChg>
      </pc:sldChg>
      <pc:sldChg chg="addSp delSp modSp delAnim modAnim">
        <pc:chgData name="Siniša Vuksan" userId="3af124f9-b8e7-46e3-9422-21ae1d17ac0b" providerId="ADAL" clId="{E7552B44-A0C8-490C-B223-B36916406976}" dt="2021-11-18T12:01:44.750" v="3116" actId="20577"/>
        <pc:sldMkLst>
          <pc:docMk/>
          <pc:sldMk cId="200756692" sldId="511"/>
        </pc:sldMkLst>
        <pc:spChg chg="del">
          <ac:chgData name="Siniša Vuksan" userId="3af124f9-b8e7-46e3-9422-21ae1d17ac0b" providerId="ADAL" clId="{E7552B44-A0C8-490C-B223-B36916406976}" dt="2021-11-18T09:35:42.887" v="883" actId="478"/>
          <ac:spMkLst>
            <pc:docMk/>
            <pc:sldMk cId="200756692" sldId="511"/>
            <ac:spMk id="6" creationId="{010AB125-9086-4261-98B4-FC5A0801347C}"/>
          </ac:spMkLst>
        </pc:spChg>
        <pc:spChg chg="del">
          <ac:chgData name="Siniša Vuksan" userId="3af124f9-b8e7-46e3-9422-21ae1d17ac0b" providerId="ADAL" clId="{E7552B44-A0C8-490C-B223-B36916406976}" dt="2021-11-18T09:35:45.052" v="885" actId="478"/>
          <ac:spMkLst>
            <pc:docMk/>
            <pc:sldMk cId="200756692" sldId="511"/>
            <ac:spMk id="7" creationId="{0256D9EB-C20B-45FA-9F3D-124012366C9E}"/>
          </ac:spMkLst>
        </pc:spChg>
        <pc:spChg chg="mod">
          <ac:chgData name="Siniša Vuksan" userId="3af124f9-b8e7-46e3-9422-21ae1d17ac0b" providerId="ADAL" clId="{E7552B44-A0C8-490C-B223-B36916406976}" dt="2021-11-18T09:36:23.487" v="896" actId="1076"/>
          <ac:spMkLst>
            <pc:docMk/>
            <pc:sldMk cId="200756692" sldId="511"/>
            <ac:spMk id="8" creationId="{A3B0F949-2805-4B8E-932B-15CB682A16FE}"/>
          </ac:spMkLst>
        </pc:spChg>
        <pc:spChg chg="mod">
          <ac:chgData name="Siniša Vuksan" userId="3af124f9-b8e7-46e3-9422-21ae1d17ac0b" providerId="ADAL" clId="{E7552B44-A0C8-490C-B223-B36916406976}" dt="2021-11-18T12:01:44.750" v="3116" actId="20577"/>
          <ac:spMkLst>
            <pc:docMk/>
            <pc:sldMk cId="200756692" sldId="511"/>
            <ac:spMk id="9" creationId="{188D7D51-9D4C-40C4-848F-2F1A7CB953E2}"/>
          </ac:spMkLst>
        </pc:spChg>
        <pc:spChg chg="mod">
          <ac:chgData name="Siniša Vuksan" userId="3af124f9-b8e7-46e3-9422-21ae1d17ac0b" providerId="ADAL" clId="{E7552B44-A0C8-490C-B223-B36916406976}" dt="2021-11-18T09:37:07.941" v="905" actId="1076"/>
          <ac:spMkLst>
            <pc:docMk/>
            <pc:sldMk cId="200756692" sldId="511"/>
            <ac:spMk id="10" creationId="{4B2349A6-8903-43C1-9216-2DE1B381E62F}"/>
          </ac:spMkLst>
        </pc:spChg>
        <pc:spChg chg="del">
          <ac:chgData name="Siniša Vuksan" userId="3af124f9-b8e7-46e3-9422-21ae1d17ac0b" providerId="ADAL" clId="{E7552B44-A0C8-490C-B223-B36916406976}" dt="2021-11-18T09:26:11.245" v="527" actId="478"/>
          <ac:spMkLst>
            <pc:docMk/>
            <pc:sldMk cId="200756692" sldId="511"/>
            <ac:spMk id="11" creationId="{85FE9B36-A468-4488-B977-6D70F45785B4}"/>
          </ac:spMkLst>
        </pc:spChg>
        <pc:spChg chg="del">
          <ac:chgData name="Siniša Vuksan" userId="3af124f9-b8e7-46e3-9422-21ae1d17ac0b" providerId="ADAL" clId="{E7552B44-A0C8-490C-B223-B36916406976}" dt="2021-11-18T09:26:11.245" v="527" actId="478"/>
          <ac:spMkLst>
            <pc:docMk/>
            <pc:sldMk cId="200756692" sldId="511"/>
            <ac:spMk id="12" creationId="{B186FFAF-2FF5-4AB7-A0BB-E746881012EE}"/>
          </ac:spMkLst>
        </pc:spChg>
        <pc:spChg chg="del">
          <ac:chgData name="Siniša Vuksan" userId="3af124f9-b8e7-46e3-9422-21ae1d17ac0b" providerId="ADAL" clId="{E7552B44-A0C8-490C-B223-B36916406976}" dt="2021-11-18T09:26:11.245" v="527" actId="478"/>
          <ac:spMkLst>
            <pc:docMk/>
            <pc:sldMk cId="200756692" sldId="511"/>
            <ac:spMk id="13" creationId="{D604060E-4172-4047-8FD9-1F0484B7AA13}"/>
          </ac:spMkLst>
        </pc:spChg>
        <pc:spChg chg="del">
          <ac:chgData name="Siniša Vuksan" userId="3af124f9-b8e7-46e3-9422-21ae1d17ac0b" providerId="ADAL" clId="{E7552B44-A0C8-490C-B223-B36916406976}" dt="2021-11-18T09:26:11.245" v="527" actId="478"/>
          <ac:spMkLst>
            <pc:docMk/>
            <pc:sldMk cId="200756692" sldId="511"/>
            <ac:spMk id="14" creationId="{53F877E9-F82D-40B9-8EDA-E628D1538B86}"/>
          </ac:spMkLst>
        </pc:spChg>
        <pc:spChg chg="del">
          <ac:chgData name="Siniša Vuksan" userId="3af124f9-b8e7-46e3-9422-21ae1d17ac0b" providerId="ADAL" clId="{E7552B44-A0C8-490C-B223-B36916406976}" dt="2021-11-18T09:26:11.245" v="527" actId="478"/>
          <ac:spMkLst>
            <pc:docMk/>
            <pc:sldMk cId="200756692" sldId="511"/>
            <ac:spMk id="15" creationId="{E51C6792-0226-412F-88CE-A59828B94F52}"/>
          </ac:spMkLst>
        </pc:spChg>
        <pc:spChg chg="del">
          <ac:chgData name="Siniša Vuksan" userId="3af124f9-b8e7-46e3-9422-21ae1d17ac0b" providerId="ADAL" clId="{E7552B44-A0C8-490C-B223-B36916406976}" dt="2021-11-18T09:26:11.245" v="527" actId="478"/>
          <ac:spMkLst>
            <pc:docMk/>
            <pc:sldMk cId="200756692" sldId="511"/>
            <ac:spMk id="16" creationId="{F709EA89-83BD-4934-AEE2-372836A6C090}"/>
          </ac:spMkLst>
        </pc:spChg>
        <pc:spChg chg="del">
          <ac:chgData name="Siniša Vuksan" userId="3af124f9-b8e7-46e3-9422-21ae1d17ac0b" providerId="ADAL" clId="{E7552B44-A0C8-490C-B223-B36916406976}" dt="2021-11-18T09:26:11.245" v="527" actId="478"/>
          <ac:spMkLst>
            <pc:docMk/>
            <pc:sldMk cId="200756692" sldId="511"/>
            <ac:spMk id="17" creationId="{0FDF1FD7-B3AB-4325-9C05-192BC6B7280A}"/>
          </ac:spMkLst>
        </pc:spChg>
        <pc:spChg chg="del">
          <ac:chgData name="Siniša Vuksan" userId="3af124f9-b8e7-46e3-9422-21ae1d17ac0b" providerId="ADAL" clId="{E7552B44-A0C8-490C-B223-B36916406976}" dt="2021-11-18T09:26:11.245" v="527" actId="478"/>
          <ac:spMkLst>
            <pc:docMk/>
            <pc:sldMk cId="200756692" sldId="511"/>
            <ac:spMk id="18" creationId="{BF57868B-FC94-4A7E-AEC6-9AFA975A34AD}"/>
          </ac:spMkLst>
        </pc:spChg>
        <pc:spChg chg="del">
          <ac:chgData name="Siniša Vuksan" userId="3af124f9-b8e7-46e3-9422-21ae1d17ac0b" providerId="ADAL" clId="{E7552B44-A0C8-490C-B223-B36916406976}" dt="2021-11-18T09:26:11.245" v="527" actId="478"/>
          <ac:spMkLst>
            <pc:docMk/>
            <pc:sldMk cId="200756692" sldId="511"/>
            <ac:spMk id="19" creationId="{3EC2E1F5-56C0-42B2-B90D-8CDF9CA34A24}"/>
          </ac:spMkLst>
        </pc:spChg>
        <pc:spChg chg="del">
          <ac:chgData name="Siniša Vuksan" userId="3af124f9-b8e7-46e3-9422-21ae1d17ac0b" providerId="ADAL" clId="{E7552B44-A0C8-490C-B223-B36916406976}" dt="2021-11-18T09:26:11.245" v="527" actId="478"/>
          <ac:spMkLst>
            <pc:docMk/>
            <pc:sldMk cId="200756692" sldId="511"/>
            <ac:spMk id="20" creationId="{E2828889-C40D-4E46-B90D-1795375C5EDB}"/>
          </ac:spMkLst>
        </pc:spChg>
        <pc:spChg chg="del">
          <ac:chgData name="Siniša Vuksan" userId="3af124f9-b8e7-46e3-9422-21ae1d17ac0b" providerId="ADAL" clId="{E7552B44-A0C8-490C-B223-B36916406976}" dt="2021-11-18T09:26:11.245" v="527" actId="478"/>
          <ac:spMkLst>
            <pc:docMk/>
            <pc:sldMk cId="200756692" sldId="511"/>
            <ac:spMk id="21" creationId="{AC0C774B-65B2-4D60-9090-CBD8D63FE059}"/>
          </ac:spMkLst>
        </pc:spChg>
        <pc:spChg chg="del">
          <ac:chgData name="Siniša Vuksan" userId="3af124f9-b8e7-46e3-9422-21ae1d17ac0b" providerId="ADAL" clId="{E7552B44-A0C8-490C-B223-B36916406976}" dt="2021-11-18T09:26:11.245" v="527" actId="478"/>
          <ac:spMkLst>
            <pc:docMk/>
            <pc:sldMk cId="200756692" sldId="511"/>
            <ac:spMk id="22" creationId="{A431FA76-3D0C-4339-9B99-D31E22A6CB67}"/>
          </ac:spMkLst>
        </pc:spChg>
        <pc:spChg chg="del">
          <ac:chgData name="Siniša Vuksan" userId="3af124f9-b8e7-46e3-9422-21ae1d17ac0b" providerId="ADAL" clId="{E7552B44-A0C8-490C-B223-B36916406976}" dt="2021-11-18T09:26:11.245" v="527" actId="478"/>
          <ac:spMkLst>
            <pc:docMk/>
            <pc:sldMk cId="200756692" sldId="511"/>
            <ac:spMk id="23" creationId="{F1CA20F4-317B-491C-BE8A-AB925F05AB8E}"/>
          </ac:spMkLst>
        </pc:spChg>
        <pc:spChg chg="del">
          <ac:chgData name="Siniša Vuksan" userId="3af124f9-b8e7-46e3-9422-21ae1d17ac0b" providerId="ADAL" clId="{E7552B44-A0C8-490C-B223-B36916406976}" dt="2021-11-18T09:26:11.245" v="527" actId="478"/>
          <ac:spMkLst>
            <pc:docMk/>
            <pc:sldMk cId="200756692" sldId="511"/>
            <ac:spMk id="24" creationId="{D87C6223-173B-4B4C-B588-83D3ED4411B3}"/>
          </ac:spMkLst>
        </pc:spChg>
        <pc:spChg chg="del">
          <ac:chgData name="Siniša Vuksan" userId="3af124f9-b8e7-46e3-9422-21ae1d17ac0b" providerId="ADAL" clId="{E7552B44-A0C8-490C-B223-B36916406976}" dt="2021-11-18T09:26:11.245" v="527" actId="478"/>
          <ac:spMkLst>
            <pc:docMk/>
            <pc:sldMk cId="200756692" sldId="511"/>
            <ac:spMk id="25" creationId="{8684BD7E-730B-48BD-AC7C-3988A765D691}"/>
          </ac:spMkLst>
        </pc:spChg>
        <pc:spChg chg="del mod">
          <ac:chgData name="Siniša Vuksan" userId="3af124f9-b8e7-46e3-9422-21ae1d17ac0b" providerId="ADAL" clId="{E7552B44-A0C8-490C-B223-B36916406976}" dt="2021-11-18T09:35:41.130" v="882" actId="478"/>
          <ac:spMkLst>
            <pc:docMk/>
            <pc:sldMk cId="200756692" sldId="511"/>
            <ac:spMk id="26" creationId="{8F0AB279-929B-4CED-9476-673939D58ED5}"/>
          </ac:spMkLst>
        </pc:spChg>
        <pc:spChg chg="add mod">
          <ac:chgData name="Siniša Vuksan" userId="3af124f9-b8e7-46e3-9422-21ae1d17ac0b" providerId="ADAL" clId="{E7552B44-A0C8-490C-B223-B36916406976}" dt="2021-11-18T09:36:45.275" v="901" actId="1076"/>
          <ac:spMkLst>
            <pc:docMk/>
            <pc:sldMk cId="200756692" sldId="511"/>
            <ac:spMk id="27" creationId="{F58D0F7B-64E7-4310-8352-4092F1C232BD}"/>
          </ac:spMkLst>
        </pc:spChg>
        <pc:picChg chg="del mod">
          <ac:chgData name="Siniša Vuksan" userId="3af124f9-b8e7-46e3-9422-21ae1d17ac0b" providerId="ADAL" clId="{E7552B44-A0C8-490C-B223-B36916406976}" dt="2021-11-18T09:35:38.210" v="879" actId="478"/>
          <ac:picMkLst>
            <pc:docMk/>
            <pc:sldMk cId="200756692" sldId="511"/>
            <ac:picMk id="2" creationId="{79AB126F-5218-4223-8FB3-6BD5D18FF2B3}"/>
          </ac:picMkLst>
        </pc:picChg>
        <pc:picChg chg="del">
          <ac:chgData name="Siniša Vuksan" userId="3af124f9-b8e7-46e3-9422-21ae1d17ac0b" providerId="ADAL" clId="{E7552B44-A0C8-490C-B223-B36916406976}" dt="2021-11-18T09:35:43.448" v="884" actId="478"/>
          <ac:picMkLst>
            <pc:docMk/>
            <pc:sldMk cId="200756692" sldId="511"/>
            <ac:picMk id="3" creationId="{A572FB5E-57EC-45CA-B012-1271E7F2A910}"/>
          </ac:picMkLst>
        </pc:picChg>
        <pc:picChg chg="del mod">
          <ac:chgData name="Siniša Vuksan" userId="3af124f9-b8e7-46e3-9422-21ae1d17ac0b" providerId="ADAL" clId="{E7552B44-A0C8-490C-B223-B36916406976}" dt="2021-11-18T09:35:39.073" v="880" actId="478"/>
          <ac:picMkLst>
            <pc:docMk/>
            <pc:sldMk cId="200756692" sldId="511"/>
            <ac:picMk id="4" creationId="{1B2619D9-4F98-4A11-8FFE-57C7EB1F529A}"/>
          </ac:picMkLst>
        </pc:picChg>
      </pc:sldChg>
      <pc:sldChg chg="addSp delSp modSp add delAnim modAnim">
        <pc:chgData name="Siniša Vuksan" userId="3af124f9-b8e7-46e3-9422-21ae1d17ac0b" providerId="ADAL" clId="{E7552B44-A0C8-490C-B223-B36916406976}" dt="2021-11-18T12:02:23.698" v="3117"/>
        <pc:sldMkLst>
          <pc:docMk/>
          <pc:sldMk cId="2762813729" sldId="526"/>
        </pc:sldMkLst>
        <pc:spChg chg="mod">
          <ac:chgData name="Siniša Vuksan" userId="3af124f9-b8e7-46e3-9422-21ae1d17ac0b" providerId="ADAL" clId="{E7552B44-A0C8-490C-B223-B36916406976}" dt="2021-11-18T09:48:01.691" v="1084" actId="20577"/>
          <ac:spMkLst>
            <pc:docMk/>
            <pc:sldMk cId="2762813729" sldId="526"/>
            <ac:spMk id="6" creationId="{010AB125-9086-4261-98B4-FC5A0801347C}"/>
          </ac:spMkLst>
        </pc:spChg>
        <pc:spChg chg="mod">
          <ac:chgData name="Siniša Vuksan" userId="3af124f9-b8e7-46e3-9422-21ae1d17ac0b" providerId="ADAL" clId="{E7552B44-A0C8-490C-B223-B36916406976}" dt="2021-11-18T09:43:16.325" v="914" actId="20577"/>
          <ac:spMkLst>
            <pc:docMk/>
            <pc:sldMk cId="2762813729" sldId="526"/>
            <ac:spMk id="7" creationId="{0256D9EB-C20B-45FA-9F3D-124012366C9E}"/>
          </ac:spMkLst>
        </pc:spChg>
        <pc:spChg chg="del">
          <ac:chgData name="Siniša Vuksan" userId="3af124f9-b8e7-46e3-9422-21ae1d17ac0b" providerId="ADAL" clId="{E7552B44-A0C8-490C-B223-B36916406976}" dt="2021-11-18T09:43:19.603" v="916" actId="478"/>
          <ac:spMkLst>
            <pc:docMk/>
            <pc:sldMk cId="2762813729" sldId="526"/>
            <ac:spMk id="9" creationId="{8F06FBBD-94EE-44A7-B2B6-47CA03C17815}"/>
          </ac:spMkLst>
        </pc:spChg>
        <pc:spChg chg="add mod">
          <ac:chgData name="Siniša Vuksan" userId="3af124f9-b8e7-46e3-9422-21ae1d17ac0b" providerId="ADAL" clId="{E7552B44-A0C8-490C-B223-B36916406976}" dt="2021-11-18T09:48:32.330" v="1096" actId="20577"/>
          <ac:spMkLst>
            <pc:docMk/>
            <pc:sldMk cId="2762813729" sldId="526"/>
            <ac:spMk id="10" creationId="{2F5D493A-1D5A-47CD-91DA-CD5D179EF30C}"/>
          </ac:spMkLst>
        </pc:spChg>
        <pc:spChg chg="add mod">
          <ac:chgData name="Siniša Vuksan" userId="3af124f9-b8e7-46e3-9422-21ae1d17ac0b" providerId="ADAL" clId="{E7552B44-A0C8-490C-B223-B36916406976}" dt="2021-11-18T09:51:57.994" v="1214" actId="255"/>
          <ac:spMkLst>
            <pc:docMk/>
            <pc:sldMk cId="2762813729" sldId="526"/>
            <ac:spMk id="11" creationId="{58069BE6-4B81-438D-900B-C21BB1B68360}"/>
          </ac:spMkLst>
        </pc:spChg>
        <pc:spChg chg="add mod">
          <ac:chgData name="Siniša Vuksan" userId="3af124f9-b8e7-46e3-9422-21ae1d17ac0b" providerId="ADAL" clId="{E7552B44-A0C8-490C-B223-B36916406976}" dt="2021-11-18T09:49:25.240" v="1129" actId="20577"/>
          <ac:spMkLst>
            <pc:docMk/>
            <pc:sldMk cId="2762813729" sldId="526"/>
            <ac:spMk id="12" creationId="{F10E96AA-A32F-4080-81DD-A8C57A503A0E}"/>
          </ac:spMkLst>
        </pc:spChg>
        <pc:spChg chg="add mod">
          <ac:chgData name="Siniša Vuksan" userId="3af124f9-b8e7-46e3-9422-21ae1d17ac0b" providerId="ADAL" clId="{E7552B44-A0C8-490C-B223-B36916406976}" dt="2021-11-18T09:49:34.664" v="1138" actId="20577"/>
          <ac:spMkLst>
            <pc:docMk/>
            <pc:sldMk cId="2762813729" sldId="526"/>
            <ac:spMk id="13" creationId="{A5CFC788-4D82-433F-B955-5C1182EAC5BB}"/>
          </ac:spMkLst>
        </pc:spChg>
        <pc:spChg chg="del">
          <ac:chgData name="Siniša Vuksan" userId="3af124f9-b8e7-46e3-9422-21ae1d17ac0b" providerId="ADAL" clId="{E7552B44-A0C8-490C-B223-B36916406976}" dt="2021-11-18T09:43:21.655" v="917" actId="478"/>
          <ac:spMkLst>
            <pc:docMk/>
            <pc:sldMk cId="2762813729" sldId="526"/>
            <ac:spMk id="14" creationId="{42FCE229-8671-47C7-9826-50D294865FC1}"/>
          </ac:spMkLst>
        </pc:spChg>
        <pc:spChg chg="add mod">
          <ac:chgData name="Siniša Vuksan" userId="3af124f9-b8e7-46e3-9422-21ae1d17ac0b" providerId="ADAL" clId="{E7552B44-A0C8-490C-B223-B36916406976}" dt="2021-11-18T09:51:53.873" v="1213" actId="255"/>
          <ac:spMkLst>
            <pc:docMk/>
            <pc:sldMk cId="2762813729" sldId="526"/>
            <ac:spMk id="15" creationId="{985B1F0F-3EF9-495F-9ADA-5F365127805F}"/>
          </ac:spMkLst>
        </pc:spChg>
        <pc:spChg chg="add mod">
          <ac:chgData name="Siniša Vuksan" userId="3af124f9-b8e7-46e3-9422-21ae1d17ac0b" providerId="ADAL" clId="{E7552B44-A0C8-490C-B223-B36916406976}" dt="2021-11-18T09:50:02.383" v="1158" actId="20577"/>
          <ac:spMkLst>
            <pc:docMk/>
            <pc:sldMk cId="2762813729" sldId="526"/>
            <ac:spMk id="16" creationId="{3642C0A8-F601-4A89-93C6-E21818B5D63B}"/>
          </ac:spMkLst>
        </pc:spChg>
        <pc:spChg chg="add mod">
          <ac:chgData name="Siniša Vuksan" userId="3af124f9-b8e7-46e3-9422-21ae1d17ac0b" providerId="ADAL" clId="{E7552B44-A0C8-490C-B223-B36916406976}" dt="2021-11-18T09:51:48.666" v="1212" actId="255"/>
          <ac:spMkLst>
            <pc:docMk/>
            <pc:sldMk cId="2762813729" sldId="526"/>
            <ac:spMk id="17" creationId="{0F416F05-1F18-47A3-955A-F35776533FD9}"/>
          </ac:spMkLst>
        </pc:spChg>
        <pc:spChg chg="add mod">
          <ac:chgData name="Siniša Vuksan" userId="3af124f9-b8e7-46e3-9422-21ae1d17ac0b" providerId="ADAL" clId="{E7552B44-A0C8-490C-B223-B36916406976}" dt="2021-11-18T09:51:12.051" v="1199" actId="20577"/>
          <ac:spMkLst>
            <pc:docMk/>
            <pc:sldMk cId="2762813729" sldId="526"/>
            <ac:spMk id="18" creationId="{A5AD6C4F-2311-4B1F-BBCE-A475AD020040}"/>
          </ac:spMkLst>
        </pc:spChg>
        <pc:spChg chg="add mod">
          <ac:chgData name="Siniša Vuksan" userId="3af124f9-b8e7-46e3-9422-21ae1d17ac0b" providerId="ADAL" clId="{E7552B44-A0C8-490C-B223-B36916406976}" dt="2021-11-18T09:51:34.331" v="1209" actId="20577"/>
          <ac:spMkLst>
            <pc:docMk/>
            <pc:sldMk cId="2762813729" sldId="526"/>
            <ac:spMk id="19" creationId="{EBFB9998-0B26-4032-8C5A-7C0026E9F338}"/>
          </ac:spMkLst>
        </pc:spChg>
        <pc:spChg chg="add mod">
          <ac:chgData name="Siniša Vuksan" userId="3af124f9-b8e7-46e3-9422-21ae1d17ac0b" providerId="ADAL" clId="{E7552B44-A0C8-490C-B223-B36916406976}" dt="2021-11-18T09:52:14.613" v="1222" actId="1076"/>
          <ac:spMkLst>
            <pc:docMk/>
            <pc:sldMk cId="2762813729" sldId="526"/>
            <ac:spMk id="20" creationId="{8E7E5947-9070-4DB2-899B-49D1DBE92549}"/>
          </ac:spMkLst>
        </pc:spChg>
        <pc:spChg chg="add mod">
          <ac:chgData name="Siniša Vuksan" userId="3af124f9-b8e7-46e3-9422-21ae1d17ac0b" providerId="ADAL" clId="{E7552B44-A0C8-490C-B223-B36916406976}" dt="2021-11-18T09:58:47.528" v="1307" actId="14100"/>
          <ac:spMkLst>
            <pc:docMk/>
            <pc:sldMk cId="2762813729" sldId="526"/>
            <ac:spMk id="21" creationId="{4BD84E1C-7B49-4075-8869-2230B5618DD2}"/>
          </ac:spMkLst>
        </pc:spChg>
        <pc:picChg chg="mod">
          <ac:chgData name="Siniša Vuksan" userId="3af124f9-b8e7-46e3-9422-21ae1d17ac0b" providerId="ADAL" clId="{E7552B44-A0C8-490C-B223-B36916406976}" dt="2021-11-18T09:51:27.105" v="1203" actId="1076"/>
          <ac:picMkLst>
            <pc:docMk/>
            <pc:sldMk cId="2762813729" sldId="526"/>
            <ac:picMk id="2" creationId="{79AB126F-5218-4223-8FB3-6BD5D18FF2B3}"/>
          </ac:picMkLst>
        </pc:picChg>
        <pc:picChg chg="del">
          <ac:chgData name="Siniša Vuksan" userId="3af124f9-b8e7-46e3-9422-21ae1d17ac0b" providerId="ADAL" clId="{E7552B44-A0C8-490C-B223-B36916406976}" dt="2021-11-18T09:43:17.762" v="915" actId="478"/>
          <ac:picMkLst>
            <pc:docMk/>
            <pc:sldMk cId="2762813729" sldId="526"/>
            <ac:picMk id="3" creationId="{B0DF5729-9840-4F87-9AA1-F623E125EF44}"/>
          </ac:picMkLst>
        </pc:picChg>
        <pc:picChg chg="mod">
          <ac:chgData name="Siniša Vuksan" userId="3af124f9-b8e7-46e3-9422-21ae1d17ac0b" providerId="ADAL" clId="{E7552B44-A0C8-490C-B223-B36916406976}" dt="2021-11-18T09:59:25.112" v="1312" actId="14826"/>
          <ac:picMkLst>
            <pc:docMk/>
            <pc:sldMk cId="2762813729" sldId="526"/>
            <ac:picMk id="4" creationId="{1B2619D9-4F98-4A11-8FFE-57C7EB1F529A}"/>
          </ac:picMkLst>
        </pc:picChg>
      </pc:sldChg>
      <pc:sldChg chg="addSp delSp modSp add ord delAnim modAnim">
        <pc:chgData name="Siniša Vuksan" userId="3af124f9-b8e7-46e3-9422-21ae1d17ac0b" providerId="ADAL" clId="{E7552B44-A0C8-490C-B223-B36916406976}" dt="2021-11-18T10:06:15.878" v="1592"/>
        <pc:sldMkLst>
          <pc:docMk/>
          <pc:sldMk cId="3759385230" sldId="528"/>
        </pc:sldMkLst>
        <pc:spChg chg="mod">
          <ac:chgData name="Siniša Vuksan" userId="3af124f9-b8e7-46e3-9422-21ae1d17ac0b" providerId="ADAL" clId="{E7552B44-A0C8-490C-B223-B36916406976}" dt="2021-11-18T10:02:14.932" v="1337" actId="20577"/>
          <ac:spMkLst>
            <pc:docMk/>
            <pc:sldMk cId="3759385230" sldId="528"/>
            <ac:spMk id="6" creationId="{010AB125-9086-4261-98B4-FC5A0801347C}"/>
          </ac:spMkLst>
        </pc:spChg>
        <pc:spChg chg="add mod">
          <ac:chgData name="Siniša Vuksan" userId="3af124f9-b8e7-46e3-9422-21ae1d17ac0b" providerId="ADAL" clId="{E7552B44-A0C8-490C-B223-B36916406976}" dt="2021-11-18T10:02:45.267" v="1344" actId="1036"/>
          <ac:spMkLst>
            <pc:docMk/>
            <pc:sldMk cId="3759385230" sldId="528"/>
            <ac:spMk id="7" creationId="{A6AB4400-04C2-4FC0-AC2D-CC6AD74831FE}"/>
          </ac:spMkLst>
        </pc:spChg>
        <pc:spChg chg="add mod">
          <ac:chgData name="Siniša Vuksan" userId="3af124f9-b8e7-46e3-9422-21ae1d17ac0b" providerId="ADAL" clId="{E7552B44-A0C8-490C-B223-B36916406976}" dt="2021-11-18T10:03:09.699" v="1349" actId="1038"/>
          <ac:spMkLst>
            <pc:docMk/>
            <pc:sldMk cId="3759385230" sldId="528"/>
            <ac:spMk id="8" creationId="{A9B585F2-ACB2-4EDC-912D-C55E8152B647}"/>
          </ac:spMkLst>
        </pc:spChg>
        <pc:spChg chg="add mod">
          <ac:chgData name="Siniša Vuksan" userId="3af124f9-b8e7-46e3-9422-21ae1d17ac0b" providerId="ADAL" clId="{E7552B44-A0C8-490C-B223-B36916406976}" dt="2021-11-18T10:04:12.618" v="1355" actId="1035"/>
          <ac:spMkLst>
            <pc:docMk/>
            <pc:sldMk cId="3759385230" sldId="528"/>
            <ac:spMk id="9" creationId="{4A3F3D50-E17C-4E7C-A352-7C8FE3E159F2}"/>
          </ac:spMkLst>
        </pc:spChg>
        <pc:spChg chg="add mod">
          <ac:chgData name="Siniša Vuksan" userId="3af124f9-b8e7-46e3-9422-21ae1d17ac0b" providerId="ADAL" clId="{E7552B44-A0C8-490C-B223-B36916406976}" dt="2021-11-18T10:06:06.650" v="1590" actId="1036"/>
          <ac:spMkLst>
            <pc:docMk/>
            <pc:sldMk cId="3759385230" sldId="528"/>
            <ac:spMk id="10" creationId="{55AF4EF9-AFAC-4B3D-9077-C60AE8D99755}"/>
          </ac:spMkLst>
        </pc:spChg>
        <pc:picChg chg="mod">
          <ac:chgData name="Siniša Vuksan" userId="3af124f9-b8e7-46e3-9422-21ae1d17ac0b" providerId="ADAL" clId="{E7552B44-A0C8-490C-B223-B36916406976}" dt="2021-11-18T10:01:19.723" v="1321" actId="1076"/>
          <ac:picMkLst>
            <pc:docMk/>
            <pc:sldMk cId="3759385230" sldId="528"/>
            <ac:picMk id="2" creationId="{B69E1C10-ACFD-49C4-B019-6B92ED78F85E}"/>
          </ac:picMkLst>
        </pc:picChg>
        <pc:picChg chg="del">
          <ac:chgData name="Siniša Vuksan" userId="3af124f9-b8e7-46e3-9422-21ae1d17ac0b" providerId="ADAL" clId="{E7552B44-A0C8-490C-B223-B36916406976}" dt="2021-11-18T10:00:21.720" v="1316" actId="478"/>
          <ac:picMkLst>
            <pc:docMk/>
            <pc:sldMk cId="3759385230" sldId="528"/>
            <ac:picMk id="3" creationId="{AE42CD08-37C5-4729-AD10-AC31D8B80EAE}"/>
          </ac:picMkLst>
        </pc:picChg>
        <pc:picChg chg="mod">
          <ac:chgData name="Siniša Vuksan" userId="3af124f9-b8e7-46e3-9422-21ae1d17ac0b" providerId="ADAL" clId="{E7552B44-A0C8-490C-B223-B36916406976}" dt="2021-11-18T10:00:19.593" v="1315" actId="14826"/>
          <ac:picMkLst>
            <pc:docMk/>
            <pc:sldMk cId="3759385230" sldId="528"/>
            <ac:picMk id="4" creationId="{1B2619D9-4F98-4A11-8FFE-57C7EB1F529A}"/>
          </ac:picMkLst>
        </pc:picChg>
      </pc:sldChg>
      <pc:sldChg chg="addSp delSp modSp add ord delAnim modAnim">
        <pc:chgData name="Siniša Vuksan" userId="3af124f9-b8e7-46e3-9422-21ae1d17ac0b" providerId="ADAL" clId="{E7552B44-A0C8-490C-B223-B36916406976}" dt="2021-11-18T12:03:35.559" v="3120"/>
        <pc:sldMkLst>
          <pc:docMk/>
          <pc:sldMk cId="1406669383" sldId="529"/>
        </pc:sldMkLst>
        <pc:spChg chg="add mod">
          <ac:chgData name="Siniša Vuksan" userId="3af124f9-b8e7-46e3-9422-21ae1d17ac0b" providerId="ADAL" clId="{E7552B44-A0C8-490C-B223-B36916406976}" dt="2021-11-18T11:08:36.029" v="2166" actId="1076"/>
          <ac:spMkLst>
            <pc:docMk/>
            <pc:sldMk cId="1406669383" sldId="529"/>
            <ac:spMk id="5" creationId="{7497090C-607C-48BF-B380-4BE7F2BC7716}"/>
          </ac:spMkLst>
        </pc:spChg>
        <pc:spChg chg="mod">
          <ac:chgData name="Siniša Vuksan" userId="3af124f9-b8e7-46e3-9422-21ae1d17ac0b" providerId="ADAL" clId="{E7552B44-A0C8-490C-B223-B36916406976}" dt="2021-11-18T10:14:13.778" v="1942" actId="1076"/>
          <ac:spMkLst>
            <pc:docMk/>
            <pc:sldMk cId="1406669383" sldId="529"/>
            <ac:spMk id="6" creationId="{010AB125-9086-4261-98B4-FC5A0801347C}"/>
          </ac:spMkLst>
        </pc:spChg>
        <pc:spChg chg="mod">
          <ac:chgData name="Siniša Vuksan" userId="3af124f9-b8e7-46e3-9422-21ae1d17ac0b" providerId="ADAL" clId="{E7552B44-A0C8-490C-B223-B36916406976}" dt="2021-11-18T10:06:34.782" v="1596" actId="20577"/>
          <ac:spMkLst>
            <pc:docMk/>
            <pc:sldMk cId="1406669383" sldId="529"/>
            <ac:spMk id="7" creationId="{BD27CF50-1D5A-4213-9C4D-0ED4E94F5CE1}"/>
          </ac:spMkLst>
        </pc:spChg>
        <pc:spChg chg="del">
          <ac:chgData name="Siniša Vuksan" userId="3af124f9-b8e7-46e3-9422-21ae1d17ac0b" providerId="ADAL" clId="{E7552B44-A0C8-490C-B223-B36916406976}" dt="2021-11-18T10:07:06.885" v="1599" actId="478"/>
          <ac:spMkLst>
            <pc:docMk/>
            <pc:sldMk cId="1406669383" sldId="529"/>
            <ac:spMk id="8" creationId="{EFE4F534-E279-4CA3-8F93-C8B66EBBB2B8}"/>
          </ac:spMkLst>
        </pc:spChg>
        <pc:spChg chg="del">
          <ac:chgData name="Siniša Vuksan" userId="3af124f9-b8e7-46e3-9422-21ae1d17ac0b" providerId="ADAL" clId="{E7552B44-A0C8-490C-B223-B36916406976}" dt="2021-11-18T10:07:06.885" v="1599" actId="478"/>
          <ac:spMkLst>
            <pc:docMk/>
            <pc:sldMk cId="1406669383" sldId="529"/>
            <ac:spMk id="9" creationId="{08B5004E-7070-465C-8AF7-E9FE74C7DD49}"/>
          </ac:spMkLst>
        </pc:spChg>
        <pc:spChg chg="del">
          <ac:chgData name="Siniša Vuksan" userId="3af124f9-b8e7-46e3-9422-21ae1d17ac0b" providerId="ADAL" clId="{E7552B44-A0C8-490C-B223-B36916406976}" dt="2021-11-18T10:07:06.885" v="1599" actId="478"/>
          <ac:spMkLst>
            <pc:docMk/>
            <pc:sldMk cId="1406669383" sldId="529"/>
            <ac:spMk id="10" creationId="{F5020F0A-F48F-4D4D-999B-046F8E47D3B4}"/>
          </ac:spMkLst>
        </pc:spChg>
        <pc:spChg chg="del">
          <ac:chgData name="Siniša Vuksan" userId="3af124f9-b8e7-46e3-9422-21ae1d17ac0b" providerId="ADAL" clId="{E7552B44-A0C8-490C-B223-B36916406976}" dt="2021-11-18T10:07:06.885" v="1599" actId="478"/>
          <ac:spMkLst>
            <pc:docMk/>
            <pc:sldMk cId="1406669383" sldId="529"/>
            <ac:spMk id="11" creationId="{B445BF90-8DF6-474D-8570-499D9C899AA3}"/>
          </ac:spMkLst>
        </pc:spChg>
        <pc:spChg chg="del">
          <ac:chgData name="Siniša Vuksan" userId="3af124f9-b8e7-46e3-9422-21ae1d17ac0b" providerId="ADAL" clId="{E7552B44-A0C8-490C-B223-B36916406976}" dt="2021-11-18T10:07:06.885" v="1599" actId="478"/>
          <ac:spMkLst>
            <pc:docMk/>
            <pc:sldMk cId="1406669383" sldId="529"/>
            <ac:spMk id="12" creationId="{0511FF02-055C-4BA7-985F-F800E012B011}"/>
          </ac:spMkLst>
        </pc:spChg>
        <pc:spChg chg="del">
          <ac:chgData name="Siniša Vuksan" userId="3af124f9-b8e7-46e3-9422-21ae1d17ac0b" providerId="ADAL" clId="{E7552B44-A0C8-490C-B223-B36916406976}" dt="2021-11-18T10:07:06.885" v="1599" actId="478"/>
          <ac:spMkLst>
            <pc:docMk/>
            <pc:sldMk cId="1406669383" sldId="529"/>
            <ac:spMk id="13" creationId="{C16EE955-CD65-4E8B-83EA-F3DF8DE58DEC}"/>
          </ac:spMkLst>
        </pc:spChg>
        <pc:spChg chg="del">
          <ac:chgData name="Siniša Vuksan" userId="3af124f9-b8e7-46e3-9422-21ae1d17ac0b" providerId="ADAL" clId="{E7552B44-A0C8-490C-B223-B36916406976}" dt="2021-11-18T10:07:06.885" v="1599" actId="478"/>
          <ac:spMkLst>
            <pc:docMk/>
            <pc:sldMk cId="1406669383" sldId="529"/>
            <ac:spMk id="14" creationId="{CC4E8EDE-DE4F-47DD-A04D-6C045EDF5B95}"/>
          </ac:spMkLst>
        </pc:spChg>
        <pc:spChg chg="del">
          <ac:chgData name="Siniša Vuksan" userId="3af124f9-b8e7-46e3-9422-21ae1d17ac0b" providerId="ADAL" clId="{E7552B44-A0C8-490C-B223-B36916406976}" dt="2021-11-18T10:07:06.885" v="1599" actId="478"/>
          <ac:spMkLst>
            <pc:docMk/>
            <pc:sldMk cId="1406669383" sldId="529"/>
            <ac:spMk id="15" creationId="{07730D64-D3B7-4893-96CC-AF7E8FD24C6F}"/>
          </ac:spMkLst>
        </pc:spChg>
        <pc:spChg chg="del">
          <ac:chgData name="Siniša Vuksan" userId="3af124f9-b8e7-46e3-9422-21ae1d17ac0b" providerId="ADAL" clId="{E7552B44-A0C8-490C-B223-B36916406976}" dt="2021-11-18T10:07:06.885" v="1599" actId="478"/>
          <ac:spMkLst>
            <pc:docMk/>
            <pc:sldMk cId="1406669383" sldId="529"/>
            <ac:spMk id="16" creationId="{C7A300CC-D7BC-47A4-A20B-50055195F492}"/>
          </ac:spMkLst>
        </pc:spChg>
        <pc:spChg chg="del">
          <ac:chgData name="Siniša Vuksan" userId="3af124f9-b8e7-46e3-9422-21ae1d17ac0b" providerId="ADAL" clId="{E7552B44-A0C8-490C-B223-B36916406976}" dt="2021-11-18T10:07:06.885" v="1599" actId="478"/>
          <ac:spMkLst>
            <pc:docMk/>
            <pc:sldMk cId="1406669383" sldId="529"/>
            <ac:spMk id="17" creationId="{8C7630A2-D65E-40DF-8B6C-40633CEF85F1}"/>
          </ac:spMkLst>
        </pc:spChg>
        <pc:spChg chg="add mod">
          <ac:chgData name="Siniša Vuksan" userId="3af124f9-b8e7-46e3-9422-21ae1d17ac0b" providerId="ADAL" clId="{E7552B44-A0C8-490C-B223-B36916406976}" dt="2021-11-18T10:11:03.707" v="1747" actId="20577"/>
          <ac:spMkLst>
            <pc:docMk/>
            <pc:sldMk cId="1406669383" sldId="529"/>
            <ac:spMk id="18" creationId="{0415A54F-D589-40D2-89CC-F09D60C1C343}"/>
          </ac:spMkLst>
        </pc:spChg>
        <pc:spChg chg="add mod">
          <ac:chgData name="Siniša Vuksan" userId="3af124f9-b8e7-46e3-9422-21ae1d17ac0b" providerId="ADAL" clId="{E7552B44-A0C8-490C-B223-B36916406976}" dt="2021-11-18T10:11:08.097" v="1754" actId="20577"/>
          <ac:spMkLst>
            <pc:docMk/>
            <pc:sldMk cId="1406669383" sldId="529"/>
            <ac:spMk id="19" creationId="{3CC51EA6-969F-4287-8C0C-D3A45AF9F5BE}"/>
          </ac:spMkLst>
        </pc:spChg>
        <pc:spChg chg="add mod">
          <ac:chgData name="Siniša Vuksan" userId="3af124f9-b8e7-46e3-9422-21ae1d17ac0b" providerId="ADAL" clId="{E7552B44-A0C8-490C-B223-B36916406976}" dt="2021-11-18T10:11:13.897" v="1760" actId="20577"/>
          <ac:spMkLst>
            <pc:docMk/>
            <pc:sldMk cId="1406669383" sldId="529"/>
            <ac:spMk id="20" creationId="{C4BF41A1-4673-42EE-9677-8FB0D1BB7A5F}"/>
          </ac:spMkLst>
        </pc:spChg>
        <pc:spChg chg="add mod">
          <ac:chgData name="Siniša Vuksan" userId="3af124f9-b8e7-46e3-9422-21ae1d17ac0b" providerId="ADAL" clId="{E7552B44-A0C8-490C-B223-B36916406976}" dt="2021-11-18T10:11:25.812" v="1769" actId="20577"/>
          <ac:spMkLst>
            <pc:docMk/>
            <pc:sldMk cId="1406669383" sldId="529"/>
            <ac:spMk id="21" creationId="{B58EF9CE-B429-45F7-90D4-585F6A4C2921}"/>
          </ac:spMkLst>
        </pc:spChg>
        <pc:spChg chg="add mod">
          <ac:chgData name="Siniša Vuksan" userId="3af124f9-b8e7-46e3-9422-21ae1d17ac0b" providerId="ADAL" clId="{E7552B44-A0C8-490C-B223-B36916406976}" dt="2021-11-18T10:11:31.688" v="1779" actId="20577"/>
          <ac:spMkLst>
            <pc:docMk/>
            <pc:sldMk cId="1406669383" sldId="529"/>
            <ac:spMk id="22" creationId="{816F7479-00B2-48AD-9FD5-EF92F5C5F512}"/>
          </ac:spMkLst>
        </pc:spChg>
        <pc:spChg chg="add mod">
          <ac:chgData name="Siniša Vuksan" userId="3af124f9-b8e7-46e3-9422-21ae1d17ac0b" providerId="ADAL" clId="{E7552B44-A0C8-490C-B223-B36916406976}" dt="2021-11-18T10:11:43.757" v="1784" actId="20577"/>
          <ac:spMkLst>
            <pc:docMk/>
            <pc:sldMk cId="1406669383" sldId="529"/>
            <ac:spMk id="23" creationId="{54AC9121-14BC-47C8-AF02-2805AB7BD207}"/>
          </ac:spMkLst>
        </pc:spChg>
        <pc:spChg chg="add mod">
          <ac:chgData name="Siniša Vuksan" userId="3af124f9-b8e7-46e3-9422-21ae1d17ac0b" providerId="ADAL" clId="{E7552B44-A0C8-490C-B223-B36916406976}" dt="2021-11-18T10:11:47.221" v="1789" actId="20577"/>
          <ac:spMkLst>
            <pc:docMk/>
            <pc:sldMk cId="1406669383" sldId="529"/>
            <ac:spMk id="24" creationId="{E5914700-BB8E-4FB8-A65A-E1CDFC2B205D}"/>
          </ac:spMkLst>
        </pc:spChg>
        <pc:spChg chg="add mod">
          <ac:chgData name="Siniša Vuksan" userId="3af124f9-b8e7-46e3-9422-21ae1d17ac0b" providerId="ADAL" clId="{E7552B44-A0C8-490C-B223-B36916406976}" dt="2021-11-18T10:11:51.572" v="1793" actId="20577"/>
          <ac:spMkLst>
            <pc:docMk/>
            <pc:sldMk cId="1406669383" sldId="529"/>
            <ac:spMk id="25" creationId="{DF08E771-2EE6-4364-A99F-0D83DC3BEA21}"/>
          </ac:spMkLst>
        </pc:spChg>
        <pc:spChg chg="add mod">
          <ac:chgData name="Siniša Vuksan" userId="3af124f9-b8e7-46e3-9422-21ae1d17ac0b" providerId="ADAL" clId="{E7552B44-A0C8-490C-B223-B36916406976}" dt="2021-11-18T10:14:17.356" v="1943" actId="1076"/>
          <ac:spMkLst>
            <pc:docMk/>
            <pc:sldMk cId="1406669383" sldId="529"/>
            <ac:spMk id="26" creationId="{A0F4696A-9A8F-4B0C-9A12-252F98A2E2BA}"/>
          </ac:spMkLst>
        </pc:spChg>
        <pc:picChg chg="mod">
          <ac:chgData name="Siniša Vuksan" userId="3af124f9-b8e7-46e3-9422-21ae1d17ac0b" providerId="ADAL" clId="{E7552B44-A0C8-490C-B223-B36916406976}" dt="2021-11-18T10:08:13.731" v="1617" actId="1035"/>
          <ac:picMkLst>
            <pc:docMk/>
            <pc:sldMk cId="1406669383" sldId="529"/>
            <ac:picMk id="2" creationId="{B69E1C10-ACFD-49C4-B019-6B92ED78F85E}"/>
          </ac:picMkLst>
        </pc:picChg>
        <pc:picChg chg="del">
          <ac:chgData name="Siniša Vuksan" userId="3af124f9-b8e7-46e3-9422-21ae1d17ac0b" providerId="ADAL" clId="{E7552B44-A0C8-490C-B223-B36916406976}" dt="2021-11-18T10:07:10.073" v="1600" actId="478"/>
          <ac:picMkLst>
            <pc:docMk/>
            <pc:sldMk cId="1406669383" sldId="529"/>
            <ac:picMk id="3" creationId="{AE42CD08-37C5-4729-AD10-AC31D8B80EAE}"/>
          </ac:picMkLst>
        </pc:picChg>
        <pc:picChg chg="mod">
          <ac:chgData name="Siniša Vuksan" userId="3af124f9-b8e7-46e3-9422-21ae1d17ac0b" providerId="ADAL" clId="{E7552B44-A0C8-490C-B223-B36916406976}" dt="2021-11-18T10:07:03.595" v="1598" actId="14826"/>
          <ac:picMkLst>
            <pc:docMk/>
            <pc:sldMk cId="1406669383" sldId="529"/>
            <ac:picMk id="4" creationId="{1B2619D9-4F98-4A11-8FFE-57C7EB1F529A}"/>
          </ac:picMkLst>
        </pc:picChg>
      </pc:sldChg>
      <pc:sldChg chg="delSp modSp add ord delAnim modAnim">
        <pc:chgData name="Siniša Vuksan" userId="3af124f9-b8e7-46e3-9422-21ae1d17ac0b" providerId="ADAL" clId="{E7552B44-A0C8-490C-B223-B36916406976}" dt="2021-11-18T12:04:24.005" v="3121" actId="20577"/>
        <pc:sldMkLst>
          <pc:docMk/>
          <pc:sldMk cId="3295334941" sldId="530"/>
        </pc:sldMkLst>
        <pc:spChg chg="mod">
          <ac:chgData name="Siniša Vuksan" userId="3af124f9-b8e7-46e3-9422-21ae1d17ac0b" providerId="ADAL" clId="{E7552B44-A0C8-490C-B223-B36916406976}" dt="2021-11-18T12:04:24.005" v="3121" actId="20577"/>
          <ac:spMkLst>
            <pc:docMk/>
            <pc:sldMk cId="3295334941" sldId="530"/>
            <ac:spMk id="6" creationId="{010AB125-9086-4261-98B4-FC5A0801347C}"/>
          </ac:spMkLst>
        </pc:spChg>
        <pc:picChg chg="mod">
          <ac:chgData name="Siniša Vuksan" userId="3af124f9-b8e7-46e3-9422-21ae1d17ac0b" providerId="ADAL" clId="{E7552B44-A0C8-490C-B223-B36916406976}" dt="2021-11-18T10:52:10.611" v="1953" actId="1076"/>
          <ac:picMkLst>
            <pc:docMk/>
            <pc:sldMk cId="3295334941" sldId="530"/>
            <ac:picMk id="2" creationId="{B69E1C10-ACFD-49C4-B019-6B92ED78F85E}"/>
          </ac:picMkLst>
        </pc:picChg>
        <pc:picChg chg="del">
          <ac:chgData name="Siniša Vuksan" userId="3af124f9-b8e7-46e3-9422-21ae1d17ac0b" providerId="ADAL" clId="{E7552B44-A0C8-490C-B223-B36916406976}" dt="2021-11-18T10:51:49.997" v="1948" actId="478"/>
          <ac:picMkLst>
            <pc:docMk/>
            <pc:sldMk cId="3295334941" sldId="530"/>
            <ac:picMk id="3" creationId="{AE42CD08-37C5-4729-AD10-AC31D8B80EAE}"/>
          </ac:picMkLst>
        </pc:picChg>
        <pc:picChg chg="mod">
          <ac:chgData name="Siniša Vuksan" userId="3af124f9-b8e7-46e3-9422-21ae1d17ac0b" providerId="ADAL" clId="{E7552B44-A0C8-490C-B223-B36916406976}" dt="2021-11-18T10:52:00.269" v="1950" actId="14826"/>
          <ac:picMkLst>
            <pc:docMk/>
            <pc:sldMk cId="3295334941" sldId="530"/>
            <ac:picMk id="4" creationId="{1B2619D9-4F98-4A11-8FFE-57C7EB1F529A}"/>
          </ac:picMkLst>
        </pc:picChg>
      </pc:sldChg>
      <pc:sldChg chg="addSp delSp modSp add ord delAnim modAnim">
        <pc:chgData name="Siniša Vuksan" userId="3af124f9-b8e7-46e3-9422-21ae1d17ac0b" providerId="ADAL" clId="{E7552B44-A0C8-490C-B223-B36916406976}" dt="2021-11-18T11:21:52.273" v="2328"/>
        <pc:sldMkLst>
          <pc:docMk/>
          <pc:sldMk cId="3697847466" sldId="531"/>
        </pc:sldMkLst>
        <pc:spChg chg="mod">
          <ac:chgData name="Siniša Vuksan" userId="3af124f9-b8e7-46e3-9422-21ae1d17ac0b" providerId="ADAL" clId="{E7552B44-A0C8-490C-B223-B36916406976}" dt="2021-11-18T11:16:19.178" v="2270" actId="14100"/>
          <ac:spMkLst>
            <pc:docMk/>
            <pc:sldMk cId="3697847466" sldId="531"/>
            <ac:spMk id="6" creationId="{010AB125-9086-4261-98B4-FC5A0801347C}"/>
          </ac:spMkLst>
        </pc:spChg>
        <pc:spChg chg="mod">
          <ac:chgData name="Siniša Vuksan" userId="3af124f9-b8e7-46e3-9422-21ae1d17ac0b" providerId="ADAL" clId="{E7552B44-A0C8-490C-B223-B36916406976}" dt="2021-11-18T11:10:30.163" v="2176" actId="20577"/>
          <ac:spMkLst>
            <pc:docMk/>
            <pc:sldMk cId="3697847466" sldId="531"/>
            <ac:spMk id="7" creationId="{0256D9EB-C20B-45FA-9F3D-124012366C9E}"/>
          </ac:spMkLst>
        </pc:spChg>
        <pc:spChg chg="mod">
          <ac:chgData name="Siniša Vuksan" userId="3af124f9-b8e7-46e3-9422-21ae1d17ac0b" providerId="ADAL" clId="{E7552B44-A0C8-490C-B223-B36916406976}" dt="2021-11-18T11:17:14.912" v="2304" actId="14100"/>
          <ac:spMkLst>
            <pc:docMk/>
            <pc:sldMk cId="3697847466" sldId="531"/>
            <ac:spMk id="9" creationId="{8F06FBBD-94EE-44A7-B2B6-47CA03C17815}"/>
          </ac:spMkLst>
        </pc:spChg>
        <pc:spChg chg="del">
          <ac:chgData name="Siniša Vuksan" userId="3af124f9-b8e7-46e3-9422-21ae1d17ac0b" providerId="ADAL" clId="{E7552B44-A0C8-490C-B223-B36916406976}" dt="2021-11-18T11:16:14.087" v="2269" actId="478"/>
          <ac:spMkLst>
            <pc:docMk/>
            <pc:sldMk cId="3697847466" sldId="531"/>
            <ac:spMk id="14" creationId="{42FCE229-8671-47C7-9826-50D294865FC1}"/>
          </ac:spMkLst>
        </pc:spChg>
        <pc:picChg chg="mod">
          <ac:chgData name="Siniša Vuksan" userId="3af124f9-b8e7-46e3-9422-21ae1d17ac0b" providerId="ADAL" clId="{E7552B44-A0C8-490C-B223-B36916406976}" dt="2021-11-18T11:16:08.113" v="2267" actId="1076"/>
          <ac:picMkLst>
            <pc:docMk/>
            <pc:sldMk cId="3697847466" sldId="531"/>
            <ac:picMk id="2" creationId="{79AB126F-5218-4223-8FB3-6BD5D18FF2B3}"/>
          </ac:picMkLst>
        </pc:picChg>
        <pc:picChg chg="mod">
          <ac:chgData name="Siniša Vuksan" userId="3af124f9-b8e7-46e3-9422-21ae1d17ac0b" providerId="ADAL" clId="{E7552B44-A0C8-490C-B223-B36916406976}" dt="2021-11-18T11:16:55.467" v="2276" actId="14100"/>
          <ac:picMkLst>
            <pc:docMk/>
            <pc:sldMk cId="3697847466" sldId="531"/>
            <ac:picMk id="3" creationId="{B0DF5729-9840-4F87-9AA1-F623E125EF44}"/>
          </ac:picMkLst>
        </pc:picChg>
        <pc:picChg chg="mod">
          <ac:chgData name="Siniša Vuksan" userId="3af124f9-b8e7-46e3-9422-21ae1d17ac0b" providerId="ADAL" clId="{E7552B44-A0C8-490C-B223-B36916406976}" dt="2021-11-18T11:09:45.990" v="2168" actId="14826"/>
          <ac:picMkLst>
            <pc:docMk/>
            <pc:sldMk cId="3697847466" sldId="531"/>
            <ac:picMk id="4" creationId="{1B2619D9-4F98-4A11-8FFE-57C7EB1F529A}"/>
          </ac:picMkLst>
        </pc:picChg>
        <pc:picChg chg="add mod">
          <ac:chgData name="Siniša Vuksan" userId="3af124f9-b8e7-46e3-9422-21ae1d17ac0b" providerId="ADAL" clId="{E7552B44-A0C8-490C-B223-B36916406976}" dt="2021-11-18T11:21:47.270" v="2327" actId="1036"/>
          <ac:picMkLst>
            <pc:docMk/>
            <pc:sldMk cId="3697847466" sldId="531"/>
            <ac:picMk id="10" creationId="{CC280582-00B2-4D81-9287-DEAF59574F5F}"/>
          </ac:picMkLst>
        </pc:picChg>
        <pc:picChg chg="add mod">
          <ac:chgData name="Siniša Vuksan" userId="3af124f9-b8e7-46e3-9422-21ae1d17ac0b" providerId="ADAL" clId="{E7552B44-A0C8-490C-B223-B36916406976}" dt="2021-11-18T11:21:27.172" v="2316" actId="1076"/>
          <ac:picMkLst>
            <pc:docMk/>
            <pc:sldMk cId="3697847466" sldId="531"/>
            <ac:picMk id="11" creationId="{E8F14D81-5F26-434E-AEB9-97FD6A7B092A}"/>
          </ac:picMkLst>
        </pc:picChg>
        <pc:picChg chg="add mod">
          <ac:chgData name="Siniša Vuksan" userId="3af124f9-b8e7-46e3-9422-21ae1d17ac0b" providerId="ADAL" clId="{E7552B44-A0C8-490C-B223-B36916406976}" dt="2021-11-18T11:21:42.271" v="2323" actId="1076"/>
          <ac:picMkLst>
            <pc:docMk/>
            <pc:sldMk cId="3697847466" sldId="531"/>
            <ac:picMk id="12" creationId="{60EB87F7-20DB-40EC-AD22-1D7661167C5A}"/>
          </ac:picMkLst>
        </pc:picChg>
      </pc:sldChg>
      <pc:sldChg chg="addSp modSp add ord modAnim">
        <pc:chgData name="Siniša Vuksan" userId="3af124f9-b8e7-46e3-9422-21ae1d17ac0b" providerId="ADAL" clId="{E7552B44-A0C8-490C-B223-B36916406976}" dt="2021-11-18T11:26:46.731" v="2569"/>
        <pc:sldMkLst>
          <pc:docMk/>
          <pc:sldMk cId="1111417439" sldId="532"/>
        </pc:sldMkLst>
        <pc:spChg chg="add mod">
          <ac:chgData name="Siniša Vuksan" userId="3af124f9-b8e7-46e3-9422-21ae1d17ac0b" providerId="ADAL" clId="{E7552B44-A0C8-490C-B223-B36916406976}" dt="2021-11-18T11:26:07.619" v="2540" actId="20577"/>
          <ac:spMkLst>
            <pc:docMk/>
            <pc:sldMk cId="1111417439" sldId="532"/>
            <ac:spMk id="5" creationId="{5F3E3B94-F000-48ED-8245-DA680A4B6E98}"/>
          </ac:spMkLst>
        </pc:spChg>
        <pc:spChg chg="mod">
          <ac:chgData name="Siniša Vuksan" userId="3af124f9-b8e7-46e3-9422-21ae1d17ac0b" providerId="ADAL" clId="{E7552B44-A0C8-490C-B223-B36916406976}" dt="2021-11-18T11:24:09.614" v="2374" actId="14100"/>
          <ac:spMkLst>
            <pc:docMk/>
            <pc:sldMk cId="1111417439" sldId="532"/>
            <ac:spMk id="6" creationId="{010AB125-9086-4261-98B4-FC5A0801347C}"/>
          </ac:spMkLst>
        </pc:spChg>
        <pc:spChg chg="add mod">
          <ac:chgData name="Siniša Vuksan" userId="3af124f9-b8e7-46e3-9422-21ae1d17ac0b" providerId="ADAL" clId="{E7552B44-A0C8-490C-B223-B36916406976}" dt="2021-11-18T11:26:16.938" v="2549" actId="20577"/>
          <ac:spMkLst>
            <pc:docMk/>
            <pc:sldMk cId="1111417439" sldId="532"/>
            <ac:spMk id="7" creationId="{1363F52B-5633-4CAD-9891-9AFFB573C4D9}"/>
          </ac:spMkLst>
        </pc:spChg>
        <pc:spChg chg="add mod">
          <ac:chgData name="Siniša Vuksan" userId="3af124f9-b8e7-46e3-9422-21ae1d17ac0b" providerId="ADAL" clId="{E7552B44-A0C8-490C-B223-B36916406976}" dt="2021-11-18T11:26:23.417" v="2555" actId="20577"/>
          <ac:spMkLst>
            <pc:docMk/>
            <pc:sldMk cId="1111417439" sldId="532"/>
            <ac:spMk id="8" creationId="{1613D52F-3883-4D41-A062-2C353B3FA5B1}"/>
          </ac:spMkLst>
        </pc:spChg>
        <pc:spChg chg="add mod">
          <ac:chgData name="Siniša Vuksan" userId="3af124f9-b8e7-46e3-9422-21ae1d17ac0b" providerId="ADAL" clId="{E7552B44-A0C8-490C-B223-B36916406976}" dt="2021-11-18T11:26:33.709" v="2561" actId="20577"/>
          <ac:spMkLst>
            <pc:docMk/>
            <pc:sldMk cId="1111417439" sldId="532"/>
            <ac:spMk id="9" creationId="{9A9A89A1-F218-499B-9371-6274E616286B}"/>
          </ac:spMkLst>
        </pc:spChg>
        <pc:spChg chg="add mod">
          <ac:chgData name="Siniša Vuksan" userId="3af124f9-b8e7-46e3-9422-21ae1d17ac0b" providerId="ADAL" clId="{E7552B44-A0C8-490C-B223-B36916406976}" dt="2021-11-18T11:26:39.024" v="2568" actId="20577"/>
          <ac:spMkLst>
            <pc:docMk/>
            <pc:sldMk cId="1111417439" sldId="532"/>
            <ac:spMk id="10" creationId="{081F2338-2B67-4DFD-A072-2AAA42899237}"/>
          </ac:spMkLst>
        </pc:spChg>
        <pc:picChg chg="mod">
          <ac:chgData name="Siniša Vuksan" userId="3af124f9-b8e7-46e3-9422-21ae1d17ac0b" providerId="ADAL" clId="{E7552B44-A0C8-490C-B223-B36916406976}" dt="2021-11-18T11:24:05.864" v="2373" actId="1076"/>
          <ac:picMkLst>
            <pc:docMk/>
            <pc:sldMk cId="1111417439" sldId="532"/>
            <ac:picMk id="2" creationId="{B69E1C10-ACFD-49C4-B019-6B92ED78F85E}"/>
          </ac:picMkLst>
        </pc:picChg>
        <pc:picChg chg="mod">
          <ac:chgData name="Siniša Vuksan" userId="3af124f9-b8e7-46e3-9422-21ae1d17ac0b" providerId="ADAL" clId="{E7552B44-A0C8-490C-B223-B36916406976}" dt="2021-11-18T11:10:09.412" v="2172" actId="14826"/>
          <ac:picMkLst>
            <pc:docMk/>
            <pc:sldMk cId="1111417439" sldId="532"/>
            <ac:picMk id="4" creationId="{1B2619D9-4F98-4A11-8FFE-57C7EB1F529A}"/>
          </ac:picMkLst>
        </pc:picChg>
      </pc:sldChg>
      <pc:sldChg chg="addSp modSp add ord modAnim">
        <pc:chgData name="Siniša Vuksan" userId="3af124f9-b8e7-46e3-9422-21ae1d17ac0b" providerId="ADAL" clId="{E7552B44-A0C8-490C-B223-B36916406976}" dt="2021-11-18T12:04:56.075" v="3122"/>
        <pc:sldMkLst>
          <pc:docMk/>
          <pc:sldMk cId="2209059832" sldId="533"/>
        </pc:sldMkLst>
        <pc:spChg chg="add mod">
          <ac:chgData name="Siniša Vuksan" userId="3af124f9-b8e7-46e3-9422-21ae1d17ac0b" providerId="ADAL" clId="{E7552B44-A0C8-490C-B223-B36916406976}" dt="2021-11-18T11:27:52.550" v="2602" actId="20577"/>
          <ac:spMkLst>
            <pc:docMk/>
            <pc:sldMk cId="2209059832" sldId="533"/>
            <ac:spMk id="5" creationId="{9BD231CB-6761-4CA5-A19D-CE9779CDD01D}"/>
          </ac:spMkLst>
        </pc:spChg>
        <pc:spChg chg="mod">
          <ac:chgData name="Siniša Vuksan" userId="3af124f9-b8e7-46e3-9422-21ae1d17ac0b" providerId="ADAL" clId="{E7552B44-A0C8-490C-B223-B36916406976}" dt="2021-11-18T11:24:55.999" v="2504" actId="1036"/>
          <ac:spMkLst>
            <pc:docMk/>
            <pc:sldMk cId="2209059832" sldId="533"/>
            <ac:spMk id="6" creationId="{010AB125-9086-4261-98B4-FC5A0801347C}"/>
          </ac:spMkLst>
        </pc:spChg>
        <pc:spChg chg="add mod">
          <ac:chgData name="Siniša Vuksan" userId="3af124f9-b8e7-46e3-9422-21ae1d17ac0b" providerId="ADAL" clId="{E7552B44-A0C8-490C-B223-B36916406976}" dt="2021-11-18T11:27:02.172" v="2578" actId="20577"/>
          <ac:spMkLst>
            <pc:docMk/>
            <pc:sldMk cId="2209059832" sldId="533"/>
            <ac:spMk id="7" creationId="{DC6C7966-72A1-4C36-A88B-399197618FE2}"/>
          </ac:spMkLst>
        </pc:spChg>
        <pc:spChg chg="add mod">
          <ac:chgData name="Siniša Vuksan" userId="3af124f9-b8e7-46e3-9422-21ae1d17ac0b" providerId="ADAL" clId="{E7552B44-A0C8-490C-B223-B36916406976}" dt="2021-11-18T11:27:05.227" v="2582" actId="20577"/>
          <ac:spMkLst>
            <pc:docMk/>
            <pc:sldMk cId="2209059832" sldId="533"/>
            <ac:spMk id="8" creationId="{BC885883-72E5-425D-A8A4-19C3D581D499}"/>
          </ac:spMkLst>
        </pc:spChg>
        <pc:spChg chg="add mod">
          <ac:chgData name="Siniša Vuksan" userId="3af124f9-b8e7-46e3-9422-21ae1d17ac0b" providerId="ADAL" clId="{E7552B44-A0C8-490C-B223-B36916406976}" dt="2021-11-18T11:29:37.779" v="2614" actId="14100"/>
          <ac:spMkLst>
            <pc:docMk/>
            <pc:sldMk cId="2209059832" sldId="533"/>
            <ac:spMk id="9" creationId="{1191F6F8-48DD-4DD9-BE76-4F8CB6136489}"/>
          </ac:spMkLst>
        </pc:spChg>
        <pc:picChg chg="mod">
          <ac:chgData name="Siniša Vuksan" userId="3af124f9-b8e7-46e3-9422-21ae1d17ac0b" providerId="ADAL" clId="{E7552B44-A0C8-490C-B223-B36916406976}" dt="2021-11-18T11:24:51.972" v="2494" actId="1076"/>
          <ac:picMkLst>
            <pc:docMk/>
            <pc:sldMk cId="2209059832" sldId="533"/>
            <ac:picMk id="2" creationId="{B69E1C10-ACFD-49C4-B019-6B92ED78F85E}"/>
          </ac:picMkLst>
        </pc:picChg>
        <pc:picChg chg="mod">
          <ac:chgData name="Siniša Vuksan" userId="3af124f9-b8e7-46e3-9422-21ae1d17ac0b" providerId="ADAL" clId="{E7552B44-A0C8-490C-B223-B36916406976}" dt="2021-11-18T11:10:13.554" v="2173" actId="14826"/>
          <ac:picMkLst>
            <pc:docMk/>
            <pc:sldMk cId="2209059832" sldId="533"/>
            <ac:picMk id="4" creationId="{1B2619D9-4F98-4A11-8FFE-57C7EB1F529A}"/>
          </ac:picMkLst>
        </pc:picChg>
      </pc:sldChg>
      <pc:sldChg chg="addSp delSp modSp add ord delAnim modAnim">
        <pc:chgData name="Siniša Vuksan" userId="3af124f9-b8e7-46e3-9422-21ae1d17ac0b" providerId="ADAL" clId="{E7552B44-A0C8-490C-B223-B36916406976}" dt="2021-11-18T12:06:06.221" v="3126" actId="1076"/>
        <pc:sldMkLst>
          <pc:docMk/>
          <pc:sldMk cId="3551752564" sldId="534"/>
        </pc:sldMkLst>
        <pc:spChg chg="mod">
          <ac:chgData name="Siniša Vuksan" userId="3af124f9-b8e7-46e3-9422-21ae1d17ac0b" providerId="ADAL" clId="{E7552B44-A0C8-490C-B223-B36916406976}" dt="2021-11-18T11:34:49.328" v="2802" actId="14100"/>
          <ac:spMkLst>
            <pc:docMk/>
            <pc:sldMk cId="3551752564" sldId="534"/>
            <ac:spMk id="6" creationId="{010AB125-9086-4261-98B4-FC5A0801347C}"/>
          </ac:spMkLst>
        </pc:spChg>
        <pc:spChg chg="mod">
          <ac:chgData name="Siniša Vuksan" userId="3af124f9-b8e7-46e3-9422-21ae1d17ac0b" providerId="ADAL" clId="{E7552B44-A0C8-490C-B223-B36916406976}" dt="2021-11-18T11:30:38.890" v="2634" actId="20577"/>
          <ac:spMkLst>
            <pc:docMk/>
            <pc:sldMk cId="3551752564" sldId="534"/>
            <ac:spMk id="7" creationId="{0256D9EB-C20B-45FA-9F3D-124012366C9E}"/>
          </ac:spMkLst>
        </pc:spChg>
        <pc:spChg chg="add mod">
          <ac:chgData name="Siniša Vuksan" userId="3af124f9-b8e7-46e3-9422-21ae1d17ac0b" providerId="ADAL" clId="{E7552B44-A0C8-490C-B223-B36916406976}" dt="2021-11-18T12:06:06.221" v="3126" actId="1076"/>
          <ac:spMkLst>
            <pc:docMk/>
            <pc:sldMk cId="3551752564" sldId="534"/>
            <ac:spMk id="8" creationId="{1F8F24C9-27DB-4FB6-87B1-D305AAA967AE}"/>
          </ac:spMkLst>
        </pc:spChg>
        <pc:spChg chg="del">
          <ac:chgData name="Siniša Vuksan" userId="3af124f9-b8e7-46e3-9422-21ae1d17ac0b" providerId="ADAL" clId="{E7552B44-A0C8-490C-B223-B36916406976}" dt="2021-11-18T11:30:53.490" v="2636" actId="478"/>
          <ac:spMkLst>
            <pc:docMk/>
            <pc:sldMk cId="3551752564" sldId="534"/>
            <ac:spMk id="10" creationId="{2F5D493A-1D5A-47CD-91DA-CD5D179EF30C}"/>
          </ac:spMkLst>
        </pc:spChg>
        <pc:spChg chg="del">
          <ac:chgData name="Siniša Vuksan" userId="3af124f9-b8e7-46e3-9422-21ae1d17ac0b" providerId="ADAL" clId="{E7552B44-A0C8-490C-B223-B36916406976}" dt="2021-11-18T11:31:02.321" v="2637" actId="478"/>
          <ac:spMkLst>
            <pc:docMk/>
            <pc:sldMk cId="3551752564" sldId="534"/>
            <ac:spMk id="11" creationId="{58069BE6-4B81-438D-900B-C21BB1B68360}"/>
          </ac:spMkLst>
        </pc:spChg>
        <pc:spChg chg="del">
          <ac:chgData name="Siniša Vuksan" userId="3af124f9-b8e7-46e3-9422-21ae1d17ac0b" providerId="ADAL" clId="{E7552B44-A0C8-490C-B223-B36916406976}" dt="2021-11-18T11:30:53.490" v="2636" actId="478"/>
          <ac:spMkLst>
            <pc:docMk/>
            <pc:sldMk cId="3551752564" sldId="534"/>
            <ac:spMk id="12" creationId="{F10E96AA-A32F-4080-81DD-A8C57A503A0E}"/>
          </ac:spMkLst>
        </pc:spChg>
        <pc:spChg chg="del">
          <ac:chgData name="Siniša Vuksan" userId="3af124f9-b8e7-46e3-9422-21ae1d17ac0b" providerId="ADAL" clId="{E7552B44-A0C8-490C-B223-B36916406976}" dt="2021-11-18T11:30:53.490" v="2636" actId="478"/>
          <ac:spMkLst>
            <pc:docMk/>
            <pc:sldMk cId="3551752564" sldId="534"/>
            <ac:spMk id="13" creationId="{A5CFC788-4D82-433F-B955-5C1182EAC5BB}"/>
          </ac:spMkLst>
        </pc:spChg>
        <pc:spChg chg="del">
          <ac:chgData name="Siniša Vuksan" userId="3af124f9-b8e7-46e3-9422-21ae1d17ac0b" providerId="ADAL" clId="{E7552B44-A0C8-490C-B223-B36916406976}" dt="2021-11-18T11:31:02.321" v="2637" actId="478"/>
          <ac:spMkLst>
            <pc:docMk/>
            <pc:sldMk cId="3551752564" sldId="534"/>
            <ac:spMk id="15" creationId="{985B1F0F-3EF9-495F-9ADA-5F365127805F}"/>
          </ac:spMkLst>
        </pc:spChg>
        <pc:spChg chg="del">
          <ac:chgData name="Siniša Vuksan" userId="3af124f9-b8e7-46e3-9422-21ae1d17ac0b" providerId="ADAL" clId="{E7552B44-A0C8-490C-B223-B36916406976}" dt="2021-11-18T11:30:53.490" v="2636" actId="478"/>
          <ac:spMkLst>
            <pc:docMk/>
            <pc:sldMk cId="3551752564" sldId="534"/>
            <ac:spMk id="16" creationId="{3642C0A8-F601-4A89-93C6-E21818B5D63B}"/>
          </ac:spMkLst>
        </pc:spChg>
        <pc:spChg chg="del">
          <ac:chgData name="Siniša Vuksan" userId="3af124f9-b8e7-46e3-9422-21ae1d17ac0b" providerId="ADAL" clId="{E7552B44-A0C8-490C-B223-B36916406976}" dt="2021-11-18T11:31:02.321" v="2637" actId="478"/>
          <ac:spMkLst>
            <pc:docMk/>
            <pc:sldMk cId="3551752564" sldId="534"/>
            <ac:spMk id="17" creationId="{0F416F05-1F18-47A3-955A-F35776533FD9}"/>
          </ac:spMkLst>
        </pc:spChg>
        <pc:spChg chg="del">
          <ac:chgData name="Siniša Vuksan" userId="3af124f9-b8e7-46e3-9422-21ae1d17ac0b" providerId="ADAL" clId="{E7552B44-A0C8-490C-B223-B36916406976}" dt="2021-11-18T11:30:53.490" v="2636" actId="478"/>
          <ac:spMkLst>
            <pc:docMk/>
            <pc:sldMk cId="3551752564" sldId="534"/>
            <ac:spMk id="18" creationId="{A5AD6C4F-2311-4B1F-BBCE-A475AD020040}"/>
          </ac:spMkLst>
        </pc:spChg>
        <pc:spChg chg="del">
          <ac:chgData name="Siniša Vuksan" userId="3af124f9-b8e7-46e3-9422-21ae1d17ac0b" providerId="ADAL" clId="{E7552B44-A0C8-490C-B223-B36916406976}" dt="2021-11-18T11:30:53.490" v="2636" actId="478"/>
          <ac:spMkLst>
            <pc:docMk/>
            <pc:sldMk cId="3551752564" sldId="534"/>
            <ac:spMk id="19" creationId="{EBFB9998-0B26-4032-8C5A-7C0026E9F338}"/>
          </ac:spMkLst>
        </pc:spChg>
        <pc:spChg chg="del">
          <ac:chgData name="Siniša Vuksan" userId="3af124f9-b8e7-46e3-9422-21ae1d17ac0b" providerId="ADAL" clId="{E7552B44-A0C8-490C-B223-B36916406976}" dt="2021-11-18T11:30:53.490" v="2636" actId="478"/>
          <ac:spMkLst>
            <pc:docMk/>
            <pc:sldMk cId="3551752564" sldId="534"/>
            <ac:spMk id="20" creationId="{8E7E5947-9070-4DB2-899B-49D1DBE92549}"/>
          </ac:spMkLst>
        </pc:spChg>
        <pc:spChg chg="del">
          <ac:chgData name="Siniša Vuksan" userId="3af124f9-b8e7-46e3-9422-21ae1d17ac0b" providerId="ADAL" clId="{E7552B44-A0C8-490C-B223-B36916406976}" dt="2021-11-18T11:31:04.644" v="2638" actId="478"/>
          <ac:spMkLst>
            <pc:docMk/>
            <pc:sldMk cId="3551752564" sldId="534"/>
            <ac:spMk id="21" creationId="{4BD84E1C-7B49-4075-8869-2230B5618DD2}"/>
          </ac:spMkLst>
        </pc:spChg>
        <pc:picChg chg="mod">
          <ac:chgData name="Siniša Vuksan" userId="3af124f9-b8e7-46e3-9422-21ae1d17ac0b" providerId="ADAL" clId="{E7552B44-A0C8-490C-B223-B36916406976}" dt="2021-11-18T11:31:48.300" v="2644" actId="14100"/>
          <ac:picMkLst>
            <pc:docMk/>
            <pc:sldMk cId="3551752564" sldId="534"/>
            <ac:picMk id="2" creationId="{79AB126F-5218-4223-8FB3-6BD5D18FF2B3}"/>
          </ac:picMkLst>
        </pc:picChg>
        <pc:picChg chg="mod">
          <ac:chgData name="Siniša Vuksan" userId="3af124f9-b8e7-46e3-9422-21ae1d17ac0b" providerId="ADAL" clId="{E7552B44-A0C8-490C-B223-B36916406976}" dt="2021-11-18T11:31:12.674" v="2641" actId="1076"/>
          <ac:picMkLst>
            <pc:docMk/>
            <pc:sldMk cId="3551752564" sldId="534"/>
            <ac:picMk id="4" creationId="{1B2619D9-4F98-4A11-8FFE-57C7EB1F529A}"/>
          </ac:picMkLst>
        </pc:picChg>
      </pc:sldChg>
      <pc:sldChg chg="modSp add ord modAnim">
        <pc:chgData name="Siniša Vuksan" userId="3af124f9-b8e7-46e3-9422-21ae1d17ac0b" providerId="ADAL" clId="{E7552B44-A0C8-490C-B223-B36916406976}" dt="2021-11-18T11:37:27.931" v="2832"/>
        <pc:sldMkLst>
          <pc:docMk/>
          <pc:sldMk cId="4160902316" sldId="535"/>
        </pc:sldMkLst>
        <pc:spChg chg="mod">
          <ac:chgData name="Siniša Vuksan" userId="3af124f9-b8e7-46e3-9422-21ae1d17ac0b" providerId="ADAL" clId="{E7552B44-A0C8-490C-B223-B36916406976}" dt="2021-11-18T11:37:23.038" v="2831" actId="20577"/>
          <ac:spMkLst>
            <pc:docMk/>
            <pc:sldMk cId="4160902316" sldId="535"/>
            <ac:spMk id="18" creationId="{8619A0A9-4971-4637-BA0B-39A4F5D24D27}"/>
          </ac:spMkLst>
        </pc:spChg>
      </pc:sldChg>
      <pc:sldChg chg="addSp delSp modSp add delAnim modAnim">
        <pc:chgData name="Siniša Vuksan" userId="3af124f9-b8e7-46e3-9422-21ae1d17ac0b" providerId="ADAL" clId="{E7552B44-A0C8-490C-B223-B36916406976}" dt="2021-11-18T12:05:59.570" v="3124" actId="21"/>
        <pc:sldMkLst>
          <pc:docMk/>
          <pc:sldMk cId="1730969879" sldId="536"/>
        </pc:sldMkLst>
        <pc:spChg chg="mod">
          <ac:chgData name="Siniša Vuksan" userId="3af124f9-b8e7-46e3-9422-21ae1d17ac0b" providerId="ADAL" clId="{E7552B44-A0C8-490C-B223-B36916406976}" dt="2021-11-18T11:41:10.940" v="3097" actId="1076"/>
          <ac:spMkLst>
            <pc:docMk/>
            <pc:sldMk cId="1730969879" sldId="536"/>
            <ac:spMk id="6" creationId="{010AB125-9086-4261-98B4-FC5A0801347C}"/>
          </ac:spMkLst>
        </pc:spChg>
        <pc:spChg chg="mod">
          <ac:chgData name="Siniša Vuksan" userId="3af124f9-b8e7-46e3-9422-21ae1d17ac0b" providerId="ADAL" clId="{E7552B44-A0C8-490C-B223-B36916406976}" dt="2021-11-18T11:38:20.717" v="2848" actId="20577"/>
          <ac:spMkLst>
            <pc:docMk/>
            <pc:sldMk cId="1730969879" sldId="536"/>
            <ac:spMk id="7" creationId="{0256D9EB-C20B-45FA-9F3D-124012366C9E}"/>
          </ac:spMkLst>
        </pc:spChg>
        <pc:spChg chg="del">
          <ac:chgData name="Siniša Vuksan" userId="3af124f9-b8e7-46e3-9422-21ae1d17ac0b" providerId="ADAL" clId="{E7552B44-A0C8-490C-B223-B36916406976}" dt="2021-11-18T11:38:27.315" v="2851" actId="478"/>
          <ac:spMkLst>
            <pc:docMk/>
            <pc:sldMk cId="1730969879" sldId="536"/>
            <ac:spMk id="9" creationId="{8F06FBBD-94EE-44A7-B2B6-47CA03C17815}"/>
          </ac:spMkLst>
        </pc:spChg>
        <pc:spChg chg="add del mod">
          <ac:chgData name="Siniša Vuksan" userId="3af124f9-b8e7-46e3-9422-21ae1d17ac0b" providerId="ADAL" clId="{E7552B44-A0C8-490C-B223-B36916406976}" dt="2021-11-18T12:05:59.570" v="3124" actId="21"/>
          <ac:spMkLst>
            <pc:docMk/>
            <pc:sldMk cId="1730969879" sldId="536"/>
            <ac:spMk id="13" creationId="{02D746F0-4DF9-44FB-97AF-A9D35FB7EB44}"/>
          </ac:spMkLst>
        </pc:spChg>
        <pc:picChg chg="mod">
          <ac:chgData name="Siniša Vuksan" userId="3af124f9-b8e7-46e3-9422-21ae1d17ac0b" providerId="ADAL" clId="{E7552B44-A0C8-490C-B223-B36916406976}" dt="2021-11-18T11:39:24.825" v="2857" actId="1076"/>
          <ac:picMkLst>
            <pc:docMk/>
            <pc:sldMk cId="1730969879" sldId="536"/>
            <ac:picMk id="2" creationId="{79AB126F-5218-4223-8FB3-6BD5D18FF2B3}"/>
          </ac:picMkLst>
        </pc:picChg>
        <pc:picChg chg="del">
          <ac:chgData name="Siniša Vuksan" userId="3af124f9-b8e7-46e3-9422-21ae1d17ac0b" providerId="ADAL" clId="{E7552B44-A0C8-490C-B223-B36916406976}" dt="2021-11-18T11:38:23.082" v="2849" actId="478"/>
          <ac:picMkLst>
            <pc:docMk/>
            <pc:sldMk cId="1730969879" sldId="536"/>
            <ac:picMk id="3" creationId="{B0DF5729-9840-4F87-9AA1-F623E125EF44}"/>
          </ac:picMkLst>
        </pc:picChg>
        <pc:picChg chg="mod">
          <ac:chgData name="Siniša Vuksan" userId="3af124f9-b8e7-46e3-9422-21ae1d17ac0b" providerId="ADAL" clId="{E7552B44-A0C8-490C-B223-B36916406976}" dt="2021-11-18T11:38:56.675" v="2853" actId="14100"/>
          <ac:picMkLst>
            <pc:docMk/>
            <pc:sldMk cId="1730969879" sldId="536"/>
            <ac:picMk id="4" creationId="{1B2619D9-4F98-4A11-8FFE-57C7EB1F529A}"/>
          </ac:picMkLst>
        </pc:picChg>
        <pc:picChg chg="del">
          <ac:chgData name="Siniša Vuksan" userId="3af124f9-b8e7-46e3-9422-21ae1d17ac0b" providerId="ADAL" clId="{E7552B44-A0C8-490C-B223-B36916406976}" dt="2021-11-18T11:38:25.716" v="2850" actId="478"/>
          <ac:picMkLst>
            <pc:docMk/>
            <pc:sldMk cId="1730969879" sldId="536"/>
            <ac:picMk id="10" creationId="{CC280582-00B2-4D81-9287-DEAF59574F5F}"/>
          </ac:picMkLst>
        </pc:picChg>
        <pc:picChg chg="del">
          <ac:chgData name="Siniša Vuksan" userId="3af124f9-b8e7-46e3-9422-21ae1d17ac0b" providerId="ADAL" clId="{E7552B44-A0C8-490C-B223-B36916406976}" dt="2021-11-18T11:38:25.716" v="2850" actId="478"/>
          <ac:picMkLst>
            <pc:docMk/>
            <pc:sldMk cId="1730969879" sldId="536"/>
            <ac:picMk id="11" creationId="{E8F14D81-5F26-434E-AEB9-97FD6A7B092A}"/>
          </ac:picMkLst>
        </pc:picChg>
        <pc:picChg chg="del">
          <ac:chgData name="Siniša Vuksan" userId="3af124f9-b8e7-46e3-9422-21ae1d17ac0b" providerId="ADAL" clId="{E7552B44-A0C8-490C-B223-B36916406976}" dt="2021-11-18T11:38:25.716" v="2850" actId="478"/>
          <ac:picMkLst>
            <pc:docMk/>
            <pc:sldMk cId="1730969879" sldId="536"/>
            <ac:picMk id="12" creationId="{60EB87F7-20DB-40EC-AD22-1D7661167C5A}"/>
          </ac:picMkLst>
        </pc:picChg>
      </pc:sldChg>
    </pc:docChg>
  </pc:docChgLst>
  <pc:docChgLst>
    <pc:chgData name="Siniša Vuksan" userId="3af124f9-b8e7-46e3-9422-21ae1d17ac0b" providerId="ADAL" clId="{75C38629-AA9E-445E-91CB-4B4BA3A2BEB7}"/>
    <pc:docChg chg="undo custSel addSld delSld modSld sldOrd">
      <pc:chgData name="Siniša Vuksan" userId="3af124f9-b8e7-46e3-9422-21ae1d17ac0b" providerId="ADAL" clId="{75C38629-AA9E-445E-91CB-4B4BA3A2BEB7}" dt="2021-09-24T06:15:57.779" v="2815" actId="20577"/>
      <pc:docMkLst>
        <pc:docMk/>
      </pc:docMkLst>
      <pc:sldChg chg="modSp">
        <pc:chgData name="Siniša Vuksan" userId="3af124f9-b8e7-46e3-9422-21ae1d17ac0b" providerId="ADAL" clId="{75C38629-AA9E-445E-91CB-4B4BA3A2BEB7}" dt="2021-09-22T07:40:04.309" v="14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75C38629-AA9E-445E-91CB-4B4BA3A2BEB7}" dt="2021-09-22T07:40:04.309" v="14" actId="20577"/>
          <ac:spMkLst>
            <pc:docMk/>
            <pc:sldMk cId="1473559465" sldId="256"/>
            <ac:spMk id="2" creationId="{B16DF7CC-7E41-46FD-AD7B-E6616659F8A6}"/>
          </ac:spMkLst>
        </pc:spChg>
        <pc:spChg chg="mod">
          <ac:chgData name="Siniša Vuksan" userId="3af124f9-b8e7-46e3-9422-21ae1d17ac0b" providerId="ADAL" clId="{75C38629-AA9E-445E-91CB-4B4BA3A2BEB7}" dt="2021-09-22T07:39:32.272" v="3" actId="14100"/>
          <ac:spMkLst>
            <pc:docMk/>
            <pc:sldMk cId="1473559465" sldId="256"/>
            <ac:spMk id="3" creationId="{1DEA2198-4687-4966-8D99-48F3FDF0BDE4}"/>
          </ac:spMkLst>
        </pc:spChg>
        <pc:picChg chg="mod">
          <ac:chgData name="Siniša Vuksan" userId="3af124f9-b8e7-46e3-9422-21ae1d17ac0b" providerId="ADAL" clId="{75C38629-AA9E-445E-91CB-4B4BA3A2BEB7}" dt="2021-09-22T07:39:50.620" v="6" actId="1076"/>
          <ac:picMkLst>
            <pc:docMk/>
            <pc:sldMk cId="1473559465" sldId="256"/>
            <ac:picMk id="4" creationId="{BBF4E359-F972-4AC7-A8E6-4578E918FA28}"/>
          </ac:picMkLst>
        </pc:picChg>
      </pc:sldChg>
      <pc:sldChg chg="modSp add del">
        <pc:chgData name="Siniša Vuksan" userId="3af124f9-b8e7-46e3-9422-21ae1d17ac0b" providerId="ADAL" clId="{75C38629-AA9E-445E-91CB-4B4BA3A2BEB7}" dt="2021-09-23T07:41:54.916" v="160" actId="1076"/>
        <pc:sldMkLst>
          <pc:docMk/>
          <pc:sldMk cId="2122178903" sldId="288"/>
        </pc:sldMkLst>
        <pc:spChg chg="mod">
          <ac:chgData name="Siniša Vuksan" userId="3af124f9-b8e7-46e3-9422-21ae1d17ac0b" providerId="ADAL" clId="{75C38629-AA9E-445E-91CB-4B4BA3A2BEB7}" dt="2021-09-23T07:41:03.554" v="155" actId="20577"/>
          <ac:spMkLst>
            <pc:docMk/>
            <pc:sldMk cId="2122178903" sldId="288"/>
            <ac:spMk id="6" creationId="{FFE14C9D-F79A-42C0-87D5-7951E53F2573}"/>
          </ac:spMkLst>
        </pc:spChg>
        <pc:picChg chg="mod">
          <ac:chgData name="Siniša Vuksan" userId="3af124f9-b8e7-46e3-9422-21ae1d17ac0b" providerId="ADAL" clId="{75C38629-AA9E-445E-91CB-4B4BA3A2BEB7}" dt="2021-09-23T07:41:54.916" v="160" actId="1076"/>
          <ac:picMkLst>
            <pc:docMk/>
            <pc:sldMk cId="2122178903" sldId="288"/>
            <ac:picMk id="4" creationId="{1B2619D9-4F98-4A11-8FFE-57C7EB1F529A}"/>
          </ac:picMkLst>
        </pc:picChg>
        <pc:picChg chg="mod">
          <ac:chgData name="Siniša Vuksan" userId="3af124f9-b8e7-46e3-9422-21ae1d17ac0b" providerId="ADAL" clId="{75C38629-AA9E-445E-91CB-4B4BA3A2BEB7}" dt="2021-09-23T07:41:53.249" v="159" actId="1076"/>
          <ac:picMkLst>
            <pc:docMk/>
            <pc:sldMk cId="2122178903" sldId="288"/>
            <ac:picMk id="7" creationId="{40106C37-8279-4C0B-A4A6-4051FF501A0A}"/>
          </ac:picMkLst>
        </pc:picChg>
      </pc:sldChg>
      <pc:sldChg chg="modSp add del">
        <pc:chgData name="Siniša Vuksan" userId="3af124f9-b8e7-46e3-9422-21ae1d17ac0b" providerId="ADAL" clId="{75C38629-AA9E-445E-91CB-4B4BA3A2BEB7}" dt="2021-09-23T07:45:14.601" v="466" actId="20577"/>
        <pc:sldMkLst>
          <pc:docMk/>
          <pc:sldMk cId="1167673325" sldId="300"/>
        </pc:sldMkLst>
        <pc:spChg chg="mod">
          <ac:chgData name="Siniša Vuksan" userId="3af124f9-b8e7-46e3-9422-21ae1d17ac0b" providerId="ADAL" clId="{75C38629-AA9E-445E-91CB-4B4BA3A2BEB7}" dt="2021-09-23T07:45:14.601" v="466" actId="20577"/>
          <ac:spMkLst>
            <pc:docMk/>
            <pc:sldMk cId="1167673325" sldId="300"/>
            <ac:spMk id="6" creationId="{FFE14C9D-F79A-42C0-87D5-7951E53F2573}"/>
          </ac:spMkLst>
        </pc:spChg>
        <pc:picChg chg="mod">
          <ac:chgData name="Siniša Vuksan" userId="3af124f9-b8e7-46e3-9422-21ae1d17ac0b" providerId="ADAL" clId="{75C38629-AA9E-445E-91CB-4B4BA3A2BEB7}" dt="2021-09-23T07:44:17.107" v="435" actId="14100"/>
          <ac:picMkLst>
            <pc:docMk/>
            <pc:sldMk cId="1167673325" sldId="300"/>
            <ac:picMk id="5" creationId="{E24C9881-BB40-4A55-843E-41EADF141365}"/>
          </ac:picMkLst>
        </pc:picChg>
        <pc:picChg chg="mod">
          <ac:chgData name="Siniša Vuksan" userId="3af124f9-b8e7-46e3-9422-21ae1d17ac0b" providerId="ADAL" clId="{75C38629-AA9E-445E-91CB-4B4BA3A2BEB7}" dt="2021-09-23T07:42:03.502" v="163" actId="1076"/>
          <ac:picMkLst>
            <pc:docMk/>
            <pc:sldMk cId="1167673325" sldId="300"/>
            <ac:picMk id="7" creationId="{40106C37-8279-4C0B-A4A6-4051FF501A0A}"/>
          </ac:picMkLst>
        </pc:picChg>
      </pc:sldChg>
    </pc:docChg>
  </pc:docChgLst>
  <pc:docChgLst>
    <pc:chgData name="IVA Palčić Strčić" userId="ba6dff45-8d8f-4a43-b954-a00cf4685489" providerId="ADAL" clId="{AF194FE7-42FC-45D0-9F1F-BD64CD859F2C}"/>
    <pc:docChg chg="modSld">
      <pc:chgData name="IVA Palčić Strčić" userId="ba6dff45-8d8f-4a43-b954-a00cf4685489" providerId="ADAL" clId="{AF194FE7-42FC-45D0-9F1F-BD64CD859F2C}" dt="2021-11-20T09:51:07.480" v="27" actId="6549"/>
      <pc:docMkLst>
        <pc:docMk/>
      </pc:docMkLst>
      <pc:sldChg chg="modSp">
        <pc:chgData name="IVA Palčić Strčić" userId="ba6dff45-8d8f-4a43-b954-a00cf4685489" providerId="ADAL" clId="{AF194FE7-42FC-45D0-9F1F-BD64CD859F2C}" dt="2021-11-20T09:29:55.235" v="18" actId="20577"/>
        <pc:sldMkLst>
          <pc:docMk/>
          <pc:sldMk cId="2122178903" sldId="288"/>
        </pc:sldMkLst>
        <pc:spChg chg="mod">
          <ac:chgData name="IVA Palčić Strčić" userId="ba6dff45-8d8f-4a43-b954-a00cf4685489" providerId="ADAL" clId="{AF194FE7-42FC-45D0-9F1F-BD64CD859F2C}" dt="2021-11-20T09:29:55.235" v="18" actId="20577"/>
          <ac:spMkLst>
            <pc:docMk/>
            <pc:sldMk cId="2122178903" sldId="288"/>
            <ac:spMk id="6" creationId="{FFE14C9D-F79A-42C0-87D5-7951E53F2573}"/>
          </ac:spMkLst>
        </pc:spChg>
      </pc:sldChg>
      <pc:sldChg chg="modSp">
        <pc:chgData name="IVA Palčić Strčić" userId="ba6dff45-8d8f-4a43-b954-a00cf4685489" providerId="ADAL" clId="{AF194FE7-42FC-45D0-9F1F-BD64CD859F2C}" dt="2021-11-20T09:45:43.210" v="19" actId="6549"/>
        <pc:sldMkLst>
          <pc:docMk/>
          <pc:sldMk cId="3759385230" sldId="528"/>
        </pc:sldMkLst>
        <pc:spChg chg="mod">
          <ac:chgData name="IVA Palčić Strčić" userId="ba6dff45-8d8f-4a43-b954-a00cf4685489" providerId="ADAL" clId="{AF194FE7-42FC-45D0-9F1F-BD64CD859F2C}" dt="2021-11-20T09:45:43.210" v="19" actId="6549"/>
          <ac:spMkLst>
            <pc:docMk/>
            <pc:sldMk cId="3759385230" sldId="528"/>
            <ac:spMk id="10" creationId="{55AF4EF9-AFAC-4B3D-9077-C60AE8D99755}"/>
          </ac:spMkLst>
        </pc:spChg>
      </pc:sldChg>
      <pc:sldChg chg="modSp">
        <pc:chgData name="IVA Palčić Strčić" userId="ba6dff45-8d8f-4a43-b954-a00cf4685489" providerId="ADAL" clId="{AF194FE7-42FC-45D0-9F1F-BD64CD859F2C}" dt="2021-11-20T09:46:42.767" v="25" actId="20577"/>
        <pc:sldMkLst>
          <pc:docMk/>
          <pc:sldMk cId="1406669383" sldId="529"/>
        </pc:sldMkLst>
        <pc:spChg chg="mod">
          <ac:chgData name="IVA Palčić Strčić" userId="ba6dff45-8d8f-4a43-b954-a00cf4685489" providerId="ADAL" clId="{AF194FE7-42FC-45D0-9F1F-BD64CD859F2C}" dt="2021-11-20T09:46:42.767" v="25" actId="20577"/>
          <ac:spMkLst>
            <pc:docMk/>
            <pc:sldMk cId="1406669383" sldId="529"/>
            <ac:spMk id="26" creationId="{A0F4696A-9A8F-4B0C-9A12-252F98A2E2BA}"/>
          </ac:spMkLst>
        </pc:spChg>
      </pc:sldChg>
      <pc:sldChg chg="modSp">
        <pc:chgData name="IVA Palčić Strčić" userId="ba6dff45-8d8f-4a43-b954-a00cf4685489" providerId="ADAL" clId="{AF194FE7-42FC-45D0-9F1F-BD64CD859F2C}" dt="2021-11-20T09:48:33.451" v="26" actId="20577"/>
        <pc:sldMkLst>
          <pc:docMk/>
          <pc:sldMk cId="2209059832" sldId="533"/>
        </pc:sldMkLst>
        <pc:spChg chg="mod">
          <ac:chgData name="IVA Palčić Strčić" userId="ba6dff45-8d8f-4a43-b954-a00cf4685489" providerId="ADAL" clId="{AF194FE7-42FC-45D0-9F1F-BD64CD859F2C}" dt="2021-11-20T09:48:33.451" v="26" actId="20577"/>
          <ac:spMkLst>
            <pc:docMk/>
            <pc:sldMk cId="2209059832" sldId="533"/>
            <ac:spMk id="6" creationId="{010AB125-9086-4261-98B4-FC5A0801347C}"/>
          </ac:spMkLst>
        </pc:spChg>
      </pc:sldChg>
      <pc:sldChg chg="modSp">
        <pc:chgData name="IVA Palčić Strčić" userId="ba6dff45-8d8f-4a43-b954-a00cf4685489" providerId="ADAL" clId="{AF194FE7-42FC-45D0-9F1F-BD64CD859F2C}" dt="2021-11-20T09:51:07.480" v="27" actId="6549"/>
        <pc:sldMkLst>
          <pc:docMk/>
          <pc:sldMk cId="1730969879" sldId="536"/>
        </pc:sldMkLst>
        <pc:spChg chg="mod">
          <ac:chgData name="IVA Palčić Strčić" userId="ba6dff45-8d8f-4a43-b954-a00cf4685489" providerId="ADAL" clId="{AF194FE7-42FC-45D0-9F1F-BD64CD859F2C}" dt="2021-11-20T09:51:07.480" v="27" actId="6549"/>
          <ac:spMkLst>
            <pc:docMk/>
            <pc:sldMk cId="1730969879" sldId="536"/>
            <ac:spMk id="6" creationId="{010AB125-9086-4261-98B4-FC5A0801347C}"/>
          </ac:spMkLst>
        </pc:spChg>
      </pc:sldChg>
    </pc:docChg>
  </pc:docChgLst>
  <pc:docChgLst>
    <pc:chgData name="Siniša Vuksan" userId="3af124f9-b8e7-46e3-9422-21ae1d17ac0b" providerId="ADAL" clId="{2B4015B6-79EA-4A60-AE7D-A92E23F0F3B8}"/>
    <pc:docChg chg="undo custSel addSld delSld modSld sldOrd">
      <pc:chgData name="Siniša Vuksan" userId="3af124f9-b8e7-46e3-9422-21ae1d17ac0b" providerId="ADAL" clId="{2B4015B6-79EA-4A60-AE7D-A92E23F0F3B8}" dt="2021-10-22T08:33:14.533" v="1528"/>
      <pc:docMkLst>
        <pc:docMk/>
      </pc:docMkLst>
    </pc:docChg>
  </pc:docChgLst>
  <pc:docChgLst>
    <pc:chgData name="Siniša Vuksan" userId="3af124f9-b8e7-46e3-9422-21ae1d17ac0b" providerId="ADAL" clId="{9757935C-A355-4974-848C-2660B515641D}"/>
    <pc:docChg chg="undo custSel addSld delSld modSld sldOrd">
      <pc:chgData name="Siniša Vuksan" userId="3af124f9-b8e7-46e3-9422-21ae1d17ac0b" providerId="ADAL" clId="{9757935C-A355-4974-848C-2660B515641D}" dt="2021-10-21T11:50:13.843" v="2782" actId="2696"/>
      <pc:docMkLst>
        <pc:docMk/>
      </pc:docMkLst>
      <pc:sldChg chg="modSp">
        <pc:chgData name="Siniša Vuksan" userId="3af124f9-b8e7-46e3-9422-21ae1d17ac0b" providerId="ADAL" clId="{9757935C-A355-4974-848C-2660B515641D}" dt="2021-10-19T13:05:38.172" v="26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9757935C-A355-4974-848C-2660B515641D}" dt="2021-10-19T13:05:00.772" v="14" actId="20577"/>
          <ac:spMkLst>
            <pc:docMk/>
            <pc:sldMk cId="1473559465" sldId="256"/>
            <ac:spMk id="2" creationId="{B16DF7CC-7E41-46FD-AD7B-E6616659F8A6}"/>
          </ac:spMkLst>
        </pc:spChg>
        <pc:spChg chg="mod">
          <ac:chgData name="Siniša Vuksan" userId="3af124f9-b8e7-46e3-9422-21ae1d17ac0b" providerId="ADAL" clId="{9757935C-A355-4974-848C-2660B515641D}" dt="2021-10-19T13:05:38.172" v="26" actId="20577"/>
          <ac:spMkLst>
            <pc:docMk/>
            <pc:sldMk cId="1473559465" sldId="256"/>
            <ac:spMk id="3" creationId="{1DEA2198-4687-4966-8D99-48F3FDF0BDE4}"/>
          </ac:spMkLst>
        </pc:spChg>
      </pc:sldChg>
      <pc:sldChg chg="modSp">
        <pc:chgData name="Siniša Vuksan" userId="3af124f9-b8e7-46e3-9422-21ae1d17ac0b" providerId="ADAL" clId="{9757935C-A355-4974-848C-2660B515641D}" dt="2021-10-19T13:09:23.900" v="63" actId="1037"/>
        <pc:sldMkLst>
          <pc:docMk/>
          <pc:sldMk cId="2122178903" sldId="288"/>
        </pc:sldMkLst>
        <pc:spChg chg="mod">
          <ac:chgData name="Siniša Vuksan" userId="3af124f9-b8e7-46e3-9422-21ae1d17ac0b" providerId="ADAL" clId="{9757935C-A355-4974-848C-2660B515641D}" dt="2021-10-19T13:06:27.308" v="60" actId="20577"/>
          <ac:spMkLst>
            <pc:docMk/>
            <pc:sldMk cId="2122178903" sldId="288"/>
            <ac:spMk id="6" creationId="{FFE14C9D-F79A-42C0-87D5-7951E53F2573}"/>
          </ac:spMkLst>
        </pc:spChg>
        <pc:picChg chg="mod">
          <ac:chgData name="Siniša Vuksan" userId="3af124f9-b8e7-46e3-9422-21ae1d17ac0b" providerId="ADAL" clId="{9757935C-A355-4974-848C-2660B515641D}" dt="2021-10-19T13:07:03.333" v="61" actId="14826"/>
          <ac:picMkLst>
            <pc:docMk/>
            <pc:sldMk cId="2122178903" sldId="288"/>
            <ac:picMk id="4" creationId="{1B2619D9-4F98-4A11-8FFE-57C7EB1F529A}"/>
          </ac:picMkLst>
        </pc:picChg>
        <pc:picChg chg="mod">
          <ac:chgData name="Siniša Vuksan" userId="3af124f9-b8e7-46e3-9422-21ae1d17ac0b" providerId="ADAL" clId="{9757935C-A355-4974-848C-2660B515641D}" dt="2021-10-19T13:09:23.900" v="63" actId="1037"/>
          <ac:picMkLst>
            <pc:docMk/>
            <pc:sldMk cId="2122178903" sldId="288"/>
            <ac:picMk id="7" creationId="{40106C37-8279-4C0B-A4A6-4051FF501A0A}"/>
          </ac:picMkLst>
        </pc:picChg>
      </pc:sldChg>
      <pc:sldChg chg="modSp">
        <pc:chgData name="Siniša Vuksan" userId="3af124f9-b8e7-46e3-9422-21ae1d17ac0b" providerId="ADAL" clId="{9757935C-A355-4974-848C-2660B515641D}" dt="2021-10-19T13:20:10.442" v="491" actId="14100"/>
        <pc:sldMkLst>
          <pc:docMk/>
          <pc:sldMk cId="1167673325" sldId="300"/>
        </pc:sldMkLst>
        <pc:spChg chg="mod">
          <ac:chgData name="Siniša Vuksan" userId="3af124f9-b8e7-46e3-9422-21ae1d17ac0b" providerId="ADAL" clId="{9757935C-A355-4974-848C-2660B515641D}" dt="2021-10-19T13:20:10.442" v="491" actId="14100"/>
          <ac:spMkLst>
            <pc:docMk/>
            <pc:sldMk cId="1167673325" sldId="300"/>
            <ac:spMk id="6" creationId="{FFE14C9D-F79A-42C0-87D5-7951E53F2573}"/>
          </ac:spMkLst>
        </pc:spChg>
        <pc:picChg chg="mod">
          <ac:chgData name="Siniša Vuksan" userId="3af124f9-b8e7-46e3-9422-21ae1d17ac0b" providerId="ADAL" clId="{9757935C-A355-4974-848C-2660B515641D}" dt="2021-10-19T13:09:35.774" v="67" actId="14826"/>
          <ac:picMkLst>
            <pc:docMk/>
            <pc:sldMk cId="1167673325" sldId="300"/>
            <ac:picMk id="5" creationId="{E24C9881-BB40-4A55-843E-41EADF141365}"/>
          </ac:picMkLst>
        </pc:picChg>
        <pc:picChg chg="mod">
          <ac:chgData name="Siniša Vuksan" userId="3af124f9-b8e7-46e3-9422-21ae1d17ac0b" providerId="ADAL" clId="{9757935C-A355-4974-848C-2660B515641D}" dt="2021-10-19T13:09:29.231" v="65" actId="14826"/>
          <ac:picMkLst>
            <pc:docMk/>
            <pc:sldMk cId="1167673325" sldId="300"/>
            <ac:picMk id="7" creationId="{40106C37-8279-4C0B-A4A6-4051FF501A0A}"/>
          </ac:picMkLst>
        </pc:picChg>
      </pc:sldChg>
      <pc:sldChg chg="addSp modSp add ord modAnim">
        <pc:chgData name="Siniša Vuksan" userId="3af124f9-b8e7-46e3-9422-21ae1d17ac0b" providerId="ADAL" clId="{9757935C-A355-4974-848C-2660B515641D}" dt="2021-10-20T13:34:51.019" v="1743" actId="1036"/>
        <pc:sldMkLst>
          <pc:docMk/>
          <pc:sldMk cId="200756692" sldId="511"/>
        </pc:sldMkLst>
        <pc:spChg chg="mod">
          <ac:chgData name="Siniša Vuksan" userId="3af124f9-b8e7-46e3-9422-21ae1d17ac0b" providerId="ADAL" clId="{9757935C-A355-4974-848C-2660B515641D}" dt="2021-10-20T13:17:05.350" v="1202" actId="14100"/>
          <ac:spMkLst>
            <pc:docMk/>
            <pc:sldMk cId="200756692" sldId="511"/>
            <ac:spMk id="6" creationId="{010AB125-9086-4261-98B4-FC5A0801347C}"/>
          </ac:spMkLst>
        </pc:spChg>
        <pc:spChg chg="mod">
          <ac:chgData name="Siniša Vuksan" userId="3af124f9-b8e7-46e3-9422-21ae1d17ac0b" providerId="ADAL" clId="{9757935C-A355-4974-848C-2660B515641D}" dt="2021-10-20T12:22:18.882" v="727" actId="14100"/>
          <ac:spMkLst>
            <pc:docMk/>
            <pc:sldMk cId="200756692" sldId="511"/>
            <ac:spMk id="7" creationId="{0256D9EB-C20B-45FA-9F3D-124012366C9E}"/>
          </ac:spMkLst>
        </pc:spChg>
        <pc:spChg chg="mod">
          <ac:chgData name="Siniša Vuksan" userId="3af124f9-b8e7-46e3-9422-21ae1d17ac0b" providerId="ADAL" clId="{9757935C-A355-4974-848C-2660B515641D}" dt="2021-10-20T13:09:27.083" v="923" actId="20577"/>
          <ac:spMkLst>
            <pc:docMk/>
            <pc:sldMk cId="200756692" sldId="511"/>
            <ac:spMk id="8" creationId="{A3B0F949-2805-4B8E-932B-15CB682A16FE}"/>
          </ac:spMkLst>
        </pc:spChg>
        <pc:spChg chg="mod">
          <ac:chgData name="Siniša Vuksan" userId="3af124f9-b8e7-46e3-9422-21ae1d17ac0b" providerId="ADAL" clId="{9757935C-A355-4974-848C-2660B515641D}" dt="2021-10-20T12:13:41.716" v="569" actId="20577"/>
          <ac:spMkLst>
            <pc:docMk/>
            <pc:sldMk cId="200756692" sldId="511"/>
            <ac:spMk id="9" creationId="{188D7D51-9D4C-40C4-848F-2F1A7CB953E2}"/>
          </ac:spMkLst>
        </pc:spChg>
        <pc:spChg chg="mod">
          <ac:chgData name="Siniša Vuksan" userId="3af124f9-b8e7-46e3-9422-21ae1d17ac0b" providerId="ADAL" clId="{9757935C-A355-4974-848C-2660B515641D}" dt="2021-10-20T12:13:14.140" v="538" actId="20577"/>
          <ac:spMkLst>
            <pc:docMk/>
            <pc:sldMk cId="200756692" sldId="511"/>
            <ac:spMk id="10" creationId="{4B2349A6-8903-43C1-9216-2DE1B381E62F}"/>
          </ac:spMkLst>
        </pc:spChg>
        <pc:spChg chg="add mod">
          <ac:chgData name="Siniša Vuksan" userId="3af124f9-b8e7-46e3-9422-21ae1d17ac0b" providerId="ADAL" clId="{9757935C-A355-4974-848C-2660B515641D}" dt="2021-10-20T12:25:13.146" v="817" actId="1035"/>
          <ac:spMkLst>
            <pc:docMk/>
            <pc:sldMk cId="200756692" sldId="511"/>
            <ac:spMk id="11" creationId="{85FE9B36-A468-4488-B977-6D70F45785B4}"/>
          </ac:spMkLst>
        </pc:spChg>
        <pc:spChg chg="add mod">
          <ac:chgData name="Siniša Vuksan" userId="3af124f9-b8e7-46e3-9422-21ae1d17ac0b" providerId="ADAL" clId="{9757935C-A355-4974-848C-2660B515641D}" dt="2021-10-20T12:25:26.885" v="835" actId="1036"/>
          <ac:spMkLst>
            <pc:docMk/>
            <pc:sldMk cId="200756692" sldId="511"/>
            <ac:spMk id="12" creationId="{B186FFAF-2FF5-4AB7-A0BB-E746881012EE}"/>
          </ac:spMkLst>
        </pc:spChg>
        <pc:spChg chg="add mod">
          <ac:chgData name="Siniša Vuksan" userId="3af124f9-b8e7-46e3-9422-21ae1d17ac0b" providerId="ADAL" clId="{9757935C-A355-4974-848C-2660B515641D}" dt="2021-10-20T12:25:40.269" v="848" actId="1038"/>
          <ac:spMkLst>
            <pc:docMk/>
            <pc:sldMk cId="200756692" sldId="511"/>
            <ac:spMk id="13" creationId="{D604060E-4172-4047-8FD9-1F0484B7AA13}"/>
          </ac:spMkLst>
        </pc:spChg>
        <pc:spChg chg="add mod">
          <ac:chgData name="Siniša Vuksan" userId="3af124f9-b8e7-46e3-9422-21ae1d17ac0b" providerId="ADAL" clId="{9757935C-A355-4974-848C-2660B515641D}" dt="2021-10-20T12:25:54.928" v="866" actId="1035"/>
          <ac:spMkLst>
            <pc:docMk/>
            <pc:sldMk cId="200756692" sldId="511"/>
            <ac:spMk id="14" creationId="{53F877E9-F82D-40B9-8EDA-E628D1538B86}"/>
          </ac:spMkLst>
        </pc:spChg>
        <pc:spChg chg="add mod">
          <ac:chgData name="Siniša Vuksan" userId="3af124f9-b8e7-46e3-9422-21ae1d17ac0b" providerId="ADAL" clId="{9757935C-A355-4974-848C-2660B515641D}" dt="2021-10-20T12:26:15.018" v="883" actId="1037"/>
          <ac:spMkLst>
            <pc:docMk/>
            <pc:sldMk cId="200756692" sldId="511"/>
            <ac:spMk id="15" creationId="{E51C6792-0226-412F-88CE-A59828B94F52}"/>
          </ac:spMkLst>
        </pc:spChg>
        <pc:spChg chg="add mod">
          <ac:chgData name="Siniša Vuksan" userId="3af124f9-b8e7-46e3-9422-21ae1d17ac0b" providerId="ADAL" clId="{9757935C-A355-4974-848C-2660B515641D}" dt="2021-10-20T13:10:19.138" v="954" actId="1036"/>
          <ac:spMkLst>
            <pc:docMk/>
            <pc:sldMk cId="200756692" sldId="511"/>
            <ac:spMk id="16" creationId="{F709EA89-83BD-4934-AEE2-372836A6C090}"/>
          </ac:spMkLst>
        </pc:spChg>
        <pc:spChg chg="add mod">
          <ac:chgData name="Siniša Vuksan" userId="3af124f9-b8e7-46e3-9422-21ae1d17ac0b" providerId="ADAL" clId="{9757935C-A355-4974-848C-2660B515641D}" dt="2021-10-20T13:10:38.625" v="964" actId="1036"/>
          <ac:spMkLst>
            <pc:docMk/>
            <pc:sldMk cId="200756692" sldId="511"/>
            <ac:spMk id="17" creationId="{0FDF1FD7-B3AB-4325-9C05-192BC6B7280A}"/>
          </ac:spMkLst>
        </pc:spChg>
        <pc:spChg chg="add mod">
          <ac:chgData name="Siniša Vuksan" userId="3af124f9-b8e7-46e3-9422-21ae1d17ac0b" providerId="ADAL" clId="{9757935C-A355-4974-848C-2660B515641D}" dt="2021-10-20T13:10:52.964" v="970" actId="1076"/>
          <ac:spMkLst>
            <pc:docMk/>
            <pc:sldMk cId="200756692" sldId="511"/>
            <ac:spMk id="18" creationId="{BF57868B-FC94-4A7E-AEC6-9AFA975A34AD}"/>
          </ac:spMkLst>
        </pc:spChg>
        <pc:spChg chg="add mod">
          <ac:chgData name="Siniša Vuksan" userId="3af124f9-b8e7-46e3-9422-21ae1d17ac0b" providerId="ADAL" clId="{9757935C-A355-4974-848C-2660B515641D}" dt="2021-10-20T13:11:04.595" v="977" actId="1036"/>
          <ac:spMkLst>
            <pc:docMk/>
            <pc:sldMk cId="200756692" sldId="511"/>
            <ac:spMk id="19" creationId="{3EC2E1F5-56C0-42B2-B90D-8CDF9CA34A24}"/>
          </ac:spMkLst>
        </pc:spChg>
        <pc:spChg chg="add mod">
          <ac:chgData name="Siniša Vuksan" userId="3af124f9-b8e7-46e3-9422-21ae1d17ac0b" providerId="ADAL" clId="{9757935C-A355-4974-848C-2660B515641D}" dt="2021-10-20T13:11:26.942" v="983" actId="1035"/>
          <ac:spMkLst>
            <pc:docMk/>
            <pc:sldMk cId="200756692" sldId="511"/>
            <ac:spMk id="20" creationId="{E2828889-C40D-4E46-B90D-1795375C5EDB}"/>
          </ac:spMkLst>
        </pc:spChg>
        <pc:spChg chg="add mod">
          <ac:chgData name="Siniša Vuksan" userId="3af124f9-b8e7-46e3-9422-21ae1d17ac0b" providerId="ADAL" clId="{9757935C-A355-4974-848C-2660B515641D}" dt="2021-10-20T13:11:48.442" v="991" actId="1038"/>
          <ac:spMkLst>
            <pc:docMk/>
            <pc:sldMk cId="200756692" sldId="511"/>
            <ac:spMk id="21" creationId="{AC0C774B-65B2-4D60-9090-CBD8D63FE059}"/>
          </ac:spMkLst>
        </pc:spChg>
        <pc:spChg chg="add mod">
          <ac:chgData name="Siniša Vuksan" userId="3af124f9-b8e7-46e3-9422-21ae1d17ac0b" providerId="ADAL" clId="{9757935C-A355-4974-848C-2660B515641D}" dt="2021-10-20T13:12:00.794" v="995" actId="1076"/>
          <ac:spMkLst>
            <pc:docMk/>
            <pc:sldMk cId="200756692" sldId="511"/>
            <ac:spMk id="22" creationId="{A431FA76-3D0C-4339-9B99-D31E22A6CB67}"/>
          </ac:spMkLst>
        </pc:spChg>
        <pc:spChg chg="add mod">
          <ac:chgData name="Siniša Vuksan" userId="3af124f9-b8e7-46e3-9422-21ae1d17ac0b" providerId="ADAL" clId="{9757935C-A355-4974-848C-2660B515641D}" dt="2021-10-20T13:12:12.381" v="1002" actId="1036"/>
          <ac:spMkLst>
            <pc:docMk/>
            <pc:sldMk cId="200756692" sldId="511"/>
            <ac:spMk id="23" creationId="{F1CA20F4-317B-491C-BE8A-AB925F05AB8E}"/>
          </ac:spMkLst>
        </pc:spChg>
        <pc:spChg chg="add mod">
          <ac:chgData name="Siniša Vuksan" userId="3af124f9-b8e7-46e3-9422-21ae1d17ac0b" providerId="ADAL" clId="{9757935C-A355-4974-848C-2660B515641D}" dt="2021-10-20T13:13:16.768" v="1010" actId="1036"/>
          <ac:spMkLst>
            <pc:docMk/>
            <pc:sldMk cId="200756692" sldId="511"/>
            <ac:spMk id="24" creationId="{D87C6223-173B-4B4C-B588-83D3ED4411B3}"/>
          </ac:spMkLst>
        </pc:spChg>
        <pc:spChg chg="add mod">
          <ac:chgData name="Siniša Vuksan" userId="3af124f9-b8e7-46e3-9422-21ae1d17ac0b" providerId="ADAL" clId="{9757935C-A355-4974-848C-2660B515641D}" dt="2021-10-20T13:13:31.196" v="1015" actId="1035"/>
          <ac:spMkLst>
            <pc:docMk/>
            <pc:sldMk cId="200756692" sldId="511"/>
            <ac:spMk id="25" creationId="{8684BD7E-730B-48BD-AC7C-3988A765D691}"/>
          </ac:spMkLst>
        </pc:spChg>
        <pc:spChg chg="add mod">
          <ac:chgData name="Siniša Vuksan" userId="3af124f9-b8e7-46e3-9422-21ae1d17ac0b" providerId="ADAL" clId="{9757935C-A355-4974-848C-2660B515641D}" dt="2021-10-20T13:34:51.019" v="1743" actId="1036"/>
          <ac:spMkLst>
            <pc:docMk/>
            <pc:sldMk cId="200756692" sldId="511"/>
            <ac:spMk id="26" creationId="{8F0AB279-929B-4CED-9476-673939D58ED5}"/>
          </ac:spMkLst>
        </pc:spChg>
        <pc:picChg chg="mod">
          <ac:chgData name="Siniša Vuksan" userId="3af124f9-b8e7-46e3-9422-21ae1d17ac0b" providerId="ADAL" clId="{9757935C-A355-4974-848C-2660B515641D}" dt="2021-10-20T13:18:57.474" v="1238" actId="1076"/>
          <ac:picMkLst>
            <pc:docMk/>
            <pc:sldMk cId="200756692" sldId="511"/>
            <ac:picMk id="2" creationId="{79AB126F-5218-4223-8FB3-6BD5D18FF2B3}"/>
          </ac:picMkLst>
        </pc:picChg>
        <pc:picChg chg="add mod">
          <ac:chgData name="Siniša Vuksan" userId="3af124f9-b8e7-46e3-9422-21ae1d17ac0b" providerId="ADAL" clId="{9757935C-A355-4974-848C-2660B515641D}" dt="2021-10-20T13:17:23.517" v="1209" actId="14100"/>
          <ac:picMkLst>
            <pc:docMk/>
            <pc:sldMk cId="200756692" sldId="511"/>
            <ac:picMk id="3" creationId="{A572FB5E-57EC-45CA-B012-1271E7F2A910}"/>
          </ac:picMkLst>
        </pc:picChg>
        <pc:picChg chg="mod">
          <ac:chgData name="Siniša Vuksan" userId="3af124f9-b8e7-46e3-9422-21ae1d17ac0b" providerId="ADAL" clId="{9757935C-A355-4974-848C-2660B515641D}" dt="2021-10-20T13:18:52.204" v="1237" actId="1076"/>
          <ac:picMkLst>
            <pc:docMk/>
            <pc:sldMk cId="200756692" sldId="511"/>
            <ac:picMk id="4" creationId="{1B2619D9-4F98-4A11-8FFE-57C7EB1F529A}"/>
          </ac:picMkLst>
        </pc:picChg>
      </pc:sldChg>
    </pc:docChg>
  </pc:docChgLst>
  <pc:docChgLst>
    <pc:chgData name="Siniša ᵀᴴᴱ ᴼᴿᴵᴳᴵᴻᴬᴸ Wolfenstein" userId="215f646470bc261a" providerId="LiveId" clId="{B8286DF6-407A-4385-9B05-204537352E0F}"/>
  </pc:docChgLst>
  <pc:docChgLst>
    <pc:chgData name="Siniša ᵀᴴᴱ ᴼᴿᴵᴳᴵᴻᴬᴸ Wolfenstein" userId="215f646470bc261a" providerId="LiveId" clId="{02FC7EFA-2E7F-4788-AACD-E0736368D5A1}"/>
  </pc:docChgLst>
  <pc:docChgLst>
    <pc:chgData name="Siniša Vuksan" userId="3af124f9-b8e7-46e3-9422-21ae1d17ac0b" providerId="ADAL" clId="{D6F7B15F-22FF-425B-B979-1D15F7CB28F4}"/>
    <pc:docChg chg="undo custSel addSld delSld modSld sldOrd">
      <pc:chgData name="Siniša Vuksan" userId="3af124f9-b8e7-46e3-9422-21ae1d17ac0b" providerId="ADAL" clId="{D6F7B15F-22FF-425B-B979-1D15F7CB28F4}" dt="2021-08-30T11:34:13.661" v="3777" actId="114"/>
      <pc:docMkLst>
        <pc:docMk/>
      </pc:docMkLst>
      <pc:sldChg chg="modSp setBg">
        <pc:chgData name="Siniša Vuksan" userId="3af124f9-b8e7-46e3-9422-21ae1d17ac0b" providerId="ADAL" clId="{D6F7B15F-22FF-425B-B979-1D15F7CB28F4}" dt="2021-08-30T11:34:13.661" v="3777" actId="114"/>
        <pc:sldMkLst>
          <pc:docMk/>
          <pc:sldMk cId="1473559465" sldId="256"/>
        </pc:sldMkLst>
        <pc:spChg chg="mod">
          <ac:chgData name="Siniša Vuksan" userId="3af124f9-b8e7-46e3-9422-21ae1d17ac0b" providerId="ADAL" clId="{D6F7B15F-22FF-425B-B979-1D15F7CB28F4}" dt="2021-08-28T09:42:20.573" v="298" actId="20577"/>
          <ac:spMkLst>
            <pc:docMk/>
            <pc:sldMk cId="1473559465" sldId="256"/>
            <ac:spMk id="2" creationId="{B16DF7CC-7E41-46FD-AD7B-E6616659F8A6}"/>
          </ac:spMkLst>
        </pc:spChg>
        <pc:spChg chg="mod">
          <ac:chgData name="Siniša Vuksan" userId="3af124f9-b8e7-46e3-9422-21ae1d17ac0b" providerId="ADAL" clId="{D6F7B15F-22FF-425B-B979-1D15F7CB28F4}" dt="2021-08-30T11:34:13.661" v="3777" actId="114"/>
          <ac:spMkLst>
            <pc:docMk/>
            <pc:sldMk cId="1473559465" sldId="256"/>
            <ac:spMk id="3" creationId="{1DEA2198-4687-4966-8D99-48F3FDF0BDE4}"/>
          </ac:spMkLst>
        </pc:spChg>
        <pc:picChg chg="mod">
          <ac:chgData name="Siniša Vuksan" userId="3af124f9-b8e7-46e3-9422-21ae1d17ac0b" providerId="ADAL" clId="{D6F7B15F-22FF-425B-B979-1D15F7CB28F4}" dt="2021-08-28T09:41:39.201" v="284" actId="14826"/>
          <ac:picMkLst>
            <pc:docMk/>
            <pc:sldMk cId="1473559465" sldId="256"/>
            <ac:picMk id="4" creationId="{BBF4E359-F972-4AC7-A8E6-4578E918FA28}"/>
          </ac:picMkLst>
        </pc:picChg>
      </pc:sldChg>
    </pc:docChg>
  </pc:docChgLst>
  <pc:docChgLst>
    <pc:chgData name="Siniša Vuksan" userId="3af124f9-b8e7-46e3-9422-21ae1d17ac0b" providerId="ADAL" clId="{60404417-70EA-4562-99B0-FF0AA0CDD73A}"/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DD6CAB6-5441-4599-A8D4-D4E76FCB9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825DCF62-B398-476F-9E88-B213C1955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745F8648-0AC4-4D90-9871-5ABA98069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22.11.2021.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E5B37978-18FC-48C9-B30D-5F0F720AE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2C7BC8A0-2A16-423B-937E-095D605D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125973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D61DBCC-C971-45FA-9EA1-2C8AFDA7C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0660943C-33C2-45D4-A5A5-EF583CCD7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8A186C5B-2312-4523-8069-0C5E43F84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22.11.2021.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186D24B6-859D-4111-8E17-CDA0A75E2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AAF0501D-A1E8-42A9-9581-0F1D54F9E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080487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8BFF832B-F90F-441C-BDE6-073FC1A3A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06A0C9CD-0A0A-4A25-B9D6-1E8A9E7A6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D93E8CBB-BFEA-4E4F-B868-DEC924AC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22.11.2021.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445082C0-3A92-460B-8337-5853ABC69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D3B84FC0-4278-48E5-AB5A-B85EE4912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810285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50DEE01-12F0-4218-A670-C05737164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F9F56EFB-BCAC-46F0-88BB-00213CA35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084A2E2C-61A4-4B17-AFDD-447C1ADD0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22.11.2021.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895E260F-3424-41EE-90DA-E09B6E5E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774E739F-0A00-481C-808E-8EA1982E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922371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BA38AEC-140B-41A3-83CE-EAD58C6E6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B5A20F4F-B3ED-400A-B24C-1414471F3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0A1BAF0F-872D-4F6C-BD2B-535EA50C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22.11.2021.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08916E41-8E75-406C-9E68-205450331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7A860865-0820-4D07-83EC-2DE12488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73444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FF400A4-EF7A-4EB3-A50C-1C9D46C2C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A3658BF5-7FC4-486D-9D6E-F28EBAD3B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18176D8D-8622-4F6A-98A1-FFDB350BD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CB8FF0E0-A96E-41FE-8994-7BC96C044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22.11.2021.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E3A05D16-C556-48C5-898E-BBA99320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F7A69F17-010E-4932-914B-A9E129DAD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25202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D8C8E65-0D63-429D-904C-11EA3CF1E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69E278DA-D9E4-4CA9-BB35-E2C1F552A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E6E1C55E-3E0A-45CB-80B6-29B2B2CE0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F8B5F8F7-B6E9-4E20-A02C-0E07273917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88C3C540-9CD0-4695-B133-5A9F34CA1A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A4675D49-A2C9-47F8-B658-A0B5BCC64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22.11.2021.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22D45190-C6E5-4B98-AF4C-670A83220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A928B831-D472-4E9B-BDF9-127C5B5BA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768564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F22DAB5-ECF8-4C8B-9284-9A768DDE5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9BDEFBF9-BFFE-4685-B8DB-08DF78327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22.11.2021.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48BDB420-698D-4FD6-9BCE-933C5BE5B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A64B4EF5-3D49-46A7-867F-7BF38A2C1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604373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18B522E8-94C3-497E-9515-2464F4EB4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22.11.2021.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1E29E425-E355-4002-A1E9-FD1851CAD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5B217C31-9C02-48F3-A193-6E5B1187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617906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71662CF-0945-4F8D-A889-F95805BCB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CDE1B38E-C61F-4162-BEF8-2D1F3408A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805CB7DF-1634-4233-86F2-7AA36D2C3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FD8CCF68-592E-4973-B04C-64EC759C1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22.11.2021.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8DA68B31-02DF-406E-AC7D-302C7C716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71A17FC2-55A1-48B3-978B-33BD5398B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625095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ADC7390-C9D2-4513-A57A-C9A272CAD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B6F32F34-B611-4B3D-B052-D735148E39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E161115B-474D-4633-BABE-90D7E32B9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CD533EC9-5F15-4135-9402-DDB327BA8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22.11.2021.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1BE3D81E-FE89-411B-887D-0E513D11D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4EE1E0C0-36A8-4E85-8FC4-4E07C131D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8669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83698655-B947-4CE6-9E56-FB3E567E4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46C3724C-2207-43DC-BC59-398DCF661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5FB41622-4652-426C-8FBB-EE8B2A3408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C541F-3958-4ACD-9A42-0DEFED04E85B}" type="datetimeFigureOut">
              <a:rPr lang="hr-HR" smtClean="0"/>
              <a:pPr/>
              <a:t>22.11.2021.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1A58F2BC-D5C8-49ED-8FB4-D39D29C81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71F7A62B-11DC-4C81-A486-6B7004460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245424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ordwall.net/resource/25284299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e-sfera.hr/dodatni-digitalni-sadrzaji/ad6bdda6-8715-4891-97c7-fc25b9bcab2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sfera.hr/dodatni-digitalni-sadrzaji/7e62f9e5-3e58-4918-bd78-3ce806f5ba5d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ordwall.net/resource/25278645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N7cGK0P8rM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ordwall.net/play/12880/099/96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16DF7CC-7E41-46FD-AD7B-E6616659F8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29123" y="1461636"/>
            <a:ext cx="8643937" cy="2387600"/>
          </a:xfrm>
        </p:spPr>
        <p:txBody>
          <a:bodyPr>
            <a:normAutofit/>
          </a:bodyPr>
          <a:lstStyle/>
          <a:p>
            <a:pPr algn="r"/>
            <a:r>
              <a:rPr lang="hr-HR" sz="4400" b="1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UNIT 4; </a:t>
            </a:r>
            <a:r>
              <a:rPr lang="hr-HR" sz="4400" b="1" u="sng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/>
            </a:r>
            <a:br>
              <a:rPr lang="hr-HR" sz="4400" b="1" u="sng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</a:br>
            <a:r>
              <a:rPr lang="hr-HR" sz="4400" b="1" u="sng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All </a:t>
            </a:r>
            <a:r>
              <a:rPr lang="hr-HR" sz="4400" b="1" u="sng" dirty="0" err="1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over</a:t>
            </a:r>
            <a:r>
              <a:rPr lang="hr-HR" sz="4400" b="1" u="sng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 </a:t>
            </a:r>
            <a:r>
              <a:rPr lang="hr-HR" sz="4400" b="1" u="sng" dirty="0" err="1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the</a:t>
            </a:r>
            <a:r>
              <a:rPr lang="hr-HR" sz="4400" b="1" u="sng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 </a:t>
            </a:r>
            <a:r>
              <a:rPr lang="hr-HR" sz="4400" b="1" u="sng" dirty="0" err="1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map</a:t>
            </a:r>
            <a:endParaRPr lang="hr-HR" sz="4400" b="1" u="sng" dirty="0">
              <a:solidFill>
                <a:schemeClr val="accent2"/>
              </a:solidFill>
              <a:latin typeface="+mn-lt"/>
              <a:ea typeface="Cambria" panose="02040503050406030204" pitchFamily="18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1DEA2198-4687-4966-8D99-48F3FDF0BD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27863" y="3309756"/>
            <a:ext cx="7545197" cy="1655762"/>
          </a:xfrm>
        </p:spPr>
        <p:txBody>
          <a:bodyPr anchor="ctr" anchorCtr="0">
            <a:normAutofit/>
          </a:bodyPr>
          <a:lstStyle/>
          <a:p>
            <a:pPr algn="r"/>
            <a:r>
              <a:rPr lang="hr-HR" sz="4400" i="1" dirty="0" err="1">
                <a:ea typeface="Cambria" panose="02040503050406030204" pitchFamily="18" charset="0"/>
                <a:cs typeface="+mj-cs"/>
              </a:rPr>
              <a:t>Lesson</a:t>
            </a:r>
            <a:r>
              <a:rPr lang="hr-HR" sz="4400" i="1" dirty="0">
                <a:ea typeface="Cambria" panose="02040503050406030204" pitchFamily="18" charset="0"/>
                <a:cs typeface="+mj-cs"/>
              </a:rPr>
              <a:t> 1; </a:t>
            </a:r>
            <a:r>
              <a:rPr lang="hr-HR" sz="4400" dirty="0" err="1">
                <a:ea typeface="Cambria" panose="02040503050406030204" pitchFamily="18" charset="0"/>
                <a:cs typeface="+mj-cs"/>
              </a:rPr>
              <a:t>Breathtaking</a:t>
            </a:r>
            <a:endParaRPr lang="hr-HR" sz="4400" dirty="0">
              <a:ea typeface="Cambria" panose="02040503050406030204" pitchFamily="18" charset="0"/>
              <a:cs typeface="+mj-cs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BBF4E359-F972-4AC7-A8E6-4578E918FA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4228" y="1265322"/>
            <a:ext cx="3112021" cy="441000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18265CAC-98F9-4759-8430-FB78BED8A42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9360" y="4581074"/>
            <a:ext cx="5882640" cy="109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3559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785" y="0"/>
            <a:ext cx="4807414" cy="6817566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79AB126F-5218-4223-8FB3-6BD5D18FF2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144" y="564380"/>
            <a:ext cx="5835691" cy="5844547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xmlns="" id="{010AB125-9086-4261-98B4-FC5A0801347C}"/>
              </a:ext>
            </a:extLst>
          </p:cNvPr>
          <p:cNvSpPr txBox="1">
            <a:spLocks/>
          </p:cNvSpPr>
          <p:nvPr/>
        </p:nvSpPr>
        <p:spPr>
          <a:xfrm>
            <a:off x="6260122" y="1230922"/>
            <a:ext cx="5937661" cy="51780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r-HR" sz="2000" i="1" dirty="0"/>
          </a:p>
        </p:txBody>
      </p:sp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xmlns="" id="{1F8F24C9-27DB-4FB6-87B1-D305AAA967AE}"/>
              </a:ext>
            </a:extLst>
          </p:cNvPr>
          <p:cNvSpPr txBox="1">
            <a:spLocks/>
          </p:cNvSpPr>
          <p:nvPr/>
        </p:nvSpPr>
        <p:spPr>
          <a:xfrm>
            <a:off x="6260122" y="3690336"/>
            <a:ext cx="7316220" cy="1180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 err="1"/>
              <a:t>Check</a:t>
            </a:r>
            <a:r>
              <a:rPr lang="hr-HR" sz="2000" b="1" dirty="0"/>
              <a:t> </a:t>
            </a:r>
            <a:r>
              <a:rPr lang="hr-HR" sz="2000" b="1" dirty="0" err="1"/>
              <a:t>what</a:t>
            </a:r>
            <a:r>
              <a:rPr lang="hr-HR" sz="2000" b="1" dirty="0"/>
              <a:t> </a:t>
            </a:r>
            <a:r>
              <a:rPr lang="hr-HR" sz="2000" b="1" dirty="0" err="1"/>
              <a:t>you</a:t>
            </a:r>
            <a:r>
              <a:rPr lang="hr-HR" sz="2000" b="1" dirty="0"/>
              <a:t> </a:t>
            </a:r>
            <a:r>
              <a:rPr lang="hr-HR" sz="2000" b="1" dirty="0" err="1"/>
              <a:t>have</a:t>
            </a:r>
            <a:r>
              <a:rPr lang="hr-HR" sz="2000" b="1" dirty="0"/>
              <a:t> </a:t>
            </a:r>
            <a:r>
              <a:rPr lang="hr-HR" sz="2000" b="1" dirty="0" err="1"/>
              <a:t>learnt</a:t>
            </a:r>
            <a:r>
              <a:rPr lang="hr-HR" sz="2000" b="1" dirty="0"/>
              <a:t>. </a:t>
            </a:r>
            <a:br>
              <a:rPr lang="hr-HR" sz="2000" b="1" dirty="0"/>
            </a:br>
            <a:r>
              <a:rPr lang="hr-HR" sz="2000" i="1" dirty="0"/>
              <a:t/>
            </a:r>
            <a:br>
              <a:rPr lang="hr-HR" sz="2000" i="1" dirty="0"/>
            </a:br>
            <a:r>
              <a:rPr lang="hr-HR" sz="2000" i="1" dirty="0">
                <a:hlinkClick r:id="rId4"/>
              </a:rPr>
              <a:t>https://wordwall.net/resource/25284299</a:t>
            </a: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</p:txBody>
      </p:sp>
    </p:spTree>
    <p:extLst>
      <p:ext uri="{BB962C8B-B14F-4D97-AF65-F5344CB8AC3E}">
        <p14:creationId xmlns:p14="http://schemas.microsoft.com/office/powerpoint/2010/main" xmlns="" val="3551752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Vidi izvornu sliku">
            <a:hlinkClick r:id="rId2"/>
            <a:extLst>
              <a:ext uri="{FF2B5EF4-FFF2-40B4-BE49-F238E27FC236}">
                <a16:creationId xmlns:a16="http://schemas.microsoft.com/office/drawing/2014/main" xmlns="" id="{7EB574C3-BBFC-4298-9349-DA1B4B4EE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0627" y="235117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zervirano mjesto sadržaja 2">
            <a:extLst>
              <a:ext uri="{FF2B5EF4-FFF2-40B4-BE49-F238E27FC236}">
                <a16:creationId xmlns:a16="http://schemas.microsoft.com/office/drawing/2014/main" xmlns="" id="{8619A0A9-4971-4637-BA0B-39A4F5D24D27}"/>
              </a:ext>
            </a:extLst>
          </p:cNvPr>
          <p:cNvSpPr txBox="1">
            <a:spLocks/>
          </p:cNvSpPr>
          <p:nvPr/>
        </p:nvSpPr>
        <p:spPr>
          <a:xfrm>
            <a:off x="183419" y="2219583"/>
            <a:ext cx="11824416" cy="5252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/>
              <a:t>Open the following link and then click on LEARN MORE! </a:t>
            </a:r>
            <a:r>
              <a:rPr lang="hr-HR" sz="2000" i="1" dirty="0"/>
              <a:t/>
            </a:r>
            <a:br>
              <a:rPr lang="hr-HR" sz="2000" i="1" dirty="0"/>
            </a:br>
            <a:r>
              <a:rPr lang="hr-HR" sz="2000" i="1" dirty="0"/>
              <a:t/>
            </a:r>
            <a:br>
              <a:rPr lang="hr-HR" sz="2000" i="1" dirty="0"/>
            </a:br>
            <a:r>
              <a:rPr lang="hr-HR" sz="2000" u="sng" dirty="0">
                <a:hlinkClick r:id="rId4"/>
              </a:rPr>
              <a:t>https://www.e-sfera.hr/dodatni-digitalni-sadrzaji/7e62f9e5-3e58-4918-bd78-3ce806f5ba5d/</a:t>
            </a:r>
            <a:endParaRPr lang="hr-HR" sz="2000" u="sng" dirty="0"/>
          </a:p>
          <a:p>
            <a:pPr marL="0" indent="0" algn="ctr">
              <a:buNone/>
            </a:pPr>
            <a:r>
              <a:rPr lang="en-US" sz="2000" b="1" u="sng" dirty="0"/>
              <a:t>Where people and nature meet in Croatia</a:t>
            </a:r>
            <a:endParaRPr lang="hr-HR" sz="2000" b="1" u="sng" dirty="0"/>
          </a:p>
          <a:p>
            <a:pPr marL="0" indent="0" algn="ctr">
              <a:buNone/>
            </a:pPr>
            <a:r>
              <a:rPr lang="hr-HR" sz="2000" b="1" dirty="0" err="1"/>
              <a:t>Read</a:t>
            </a:r>
            <a:r>
              <a:rPr lang="hr-HR" sz="2000" b="1" dirty="0"/>
              <a:t>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texts</a:t>
            </a:r>
            <a:r>
              <a:rPr lang="hr-HR" sz="2000" b="1" dirty="0"/>
              <a:t> </a:t>
            </a:r>
            <a:r>
              <a:rPr lang="hr-HR" sz="2000" b="1" dirty="0" err="1"/>
              <a:t>and</a:t>
            </a:r>
            <a:r>
              <a:rPr lang="hr-HR" sz="2000" b="1" dirty="0"/>
              <a:t> do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 smtClean="0"/>
              <a:t>tasks</a:t>
            </a:r>
            <a:r>
              <a:rPr lang="hr-HR" sz="2000" b="1" dirty="0" smtClean="0"/>
              <a:t>.</a:t>
            </a:r>
            <a:r>
              <a:rPr lang="hr-HR" sz="2000" b="1" dirty="0"/>
              <a:t/>
            </a:r>
            <a:br>
              <a:rPr lang="hr-HR" sz="2000" b="1" dirty="0"/>
            </a:br>
            <a:endParaRPr lang="hr-HR" sz="2000" b="1" dirty="0"/>
          </a:p>
        </p:txBody>
      </p:sp>
    </p:spTree>
    <p:extLst>
      <p:ext uri="{BB962C8B-B14F-4D97-AF65-F5344CB8AC3E}">
        <p14:creationId xmlns:p14="http://schemas.microsoft.com/office/powerpoint/2010/main" xmlns="" val="4160902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93" y="4966"/>
            <a:ext cx="4818983" cy="6853033"/>
          </a:xfrm>
          <a:prstGeom prst="rect">
            <a:avLst/>
          </a:prstGeom>
        </p:spPr>
      </p:pic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xmlns="" id="{0256D9EB-C20B-45FA-9F3D-124012366C9E}"/>
              </a:ext>
            </a:extLst>
          </p:cNvPr>
          <p:cNvSpPr txBox="1">
            <a:spLocks/>
          </p:cNvSpPr>
          <p:nvPr/>
        </p:nvSpPr>
        <p:spPr>
          <a:xfrm>
            <a:off x="4826146" y="-15501"/>
            <a:ext cx="6636197" cy="1159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 err="1" smtClean="0"/>
              <a:t>workbook</a:t>
            </a:r>
            <a:r>
              <a:rPr lang="hr-HR" sz="2000" b="1" dirty="0"/>
              <a:t>, </a:t>
            </a:r>
            <a:r>
              <a:rPr lang="hr-HR" sz="2000" b="1" dirty="0" err="1"/>
              <a:t>page</a:t>
            </a:r>
            <a:r>
              <a:rPr lang="hr-HR" sz="2000" b="1" dirty="0"/>
              <a:t> 52.</a:t>
            </a:r>
            <a:br>
              <a:rPr lang="hr-HR" sz="2000" b="1" dirty="0"/>
            </a:br>
            <a:r>
              <a:rPr lang="hr-HR" sz="2000" b="1" dirty="0"/>
              <a:t/>
            </a:r>
            <a:br>
              <a:rPr lang="hr-HR" sz="2000" b="1" dirty="0"/>
            </a:br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79AB126F-5218-4223-8FB3-6BD5D18FF2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1772" y="1063827"/>
            <a:ext cx="8637347" cy="4730346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730969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xmlns="" id="{188D7D51-9D4C-40C4-848F-2F1A7CB953E2}"/>
              </a:ext>
            </a:extLst>
          </p:cNvPr>
          <p:cNvSpPr txBox="1">
            <a:spLocks/>
          </p:cNvSpPr>
          <p:nvPr/>
        </p:nvSpPr>
        <p:spPr>
          <a:xfrm>
            <a:off x="5776901" y="1064451"/>
            <a:ext cx="7094284" cy="6482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900" b="1" dirty="0"/>
              <a:t>natural environment</a:t>
            </a:r>
            <a:endParaRPr lang="hr-HR" sz="1900" b="1" dirty="0"/>
          </a:p>
          <a:p>
            <a:pPr marL="0" indent="0">
              <a:buNone/>
            </a:pPr>
            <a:r>
              <a:rPr lang="fr-FR" sz="1900" b="1" dirty="0"/>
              <a:t>man-made</a:t>
            </a:r>
            <a:r>
              <a:rPr lang="hr-HR" sz="1900" b="1" dirty="0"/>
              <a:t> </a:t>
            </a:r>
            <a:r>
              <a:rPr lang="fr-FR" sz="1900" b="1" dirty="0"/>
              <a:t>environment</a:t>
            </a:r>
            <a:endParaRPr lang="hr-HR" sz="1900" i="1" dirty="0"/>
          </a:p>
          <a:p>
            <a:pPr marL="0" indent="0">
              <a:buNone/>
            </a:pPr>
            <a:r>
              <a:rPr lang="en-US" sz="1900" b="1" dirty="0"/>
              <a:t>a dam</a:t>
            </a:r>
            <a:endParaRPr lang="hr-HR" sz="1900" b="1" dirty="0"/>
          </a:p>
          <a:p>
            <a:pPr marL="0" indent="0">
              <a:buNone/>
            </a:pPr>
            <a:r>
              <a:rPr lang="en-US" sz="1900" b="1" dirty="0"/>
              <a:t>a dune</a:t>
            </a:r>
            <a:endParaRPr lang="hr-HR" sz="1900" b="1" dirty="0"/>
          </a:p>
          <a:p>
            <a:pPr marL="0" indent="0">
              <a:buNone/>
            </a:pPr>
            <a:r>
              <a:rPr lang="en-US" sz="1900" b="1" dirty="0"/>
              <a:t>a border</a:t>
            </a:r>
            <a:endParaRPr lang="hr-HR" sz="1900" b="1" dirty="0"/>
          </a:p>
          <a:p>
            <a:pPr marL="0" indent="0">
              <a:buNone/>
            </a:pPr>
            <a:r>
              <a:rPr lang="en-US" sz="1900" b="1" dirty="0"/>
              <a:t>captivating</a:t>
            </a:r>
          </a:p>
          <a:p>
            <a:pPr marL="0" indent="0">
              <a:buNone/>
            </a:pPr>
            <a:r>
              <a:rPr lang="hr-HR" sz="1900" b="1" dirty="0"/>
              <a:t>m</a:t>
            </a:r>
            <a:r>
              <a:rPr lang="en-US" sz="1900" b="1" dirty="0" err="1"/>
              <a:t>ajestic</a:t>
            </a:r>
            <a:endParaRPr lang="hr-HR" sz="1900" b="1" dirty="0"/>
          </a:p>
          <a:p>
            <a:pPr marL="0" indent="0">
              <a:buNone/>
            </a:pPr>
            <a:r>
              <a:rPr lang="hr-HR" sz="1900" b="1" dirty="0"/>
              <a:t>v</a:t>
            </a:r>
            <a:r>
              <a:rPr lang="en-US" sz="1900" b="1" dirty="0" err="1"/>
              <a:t>ast</a:t>
            </a:r>
            <a:endParaRPr lang="hr-HR" sz="1900" b="1" dirty="0"/>
          </a:p>
          <a:p>
            <a:pPr marL="0" indent="0">
              <a:buNone/>
            </a:pPr>
            <a:r>
              <a:rPr lang="en-US" sz="1900" b="1" dirty="0"/>
              <a:t>a pier</a:t>
            </a:r>
            <a:endParaRPr lang="hr-HR" sz="1900" b="1" dirty="0"/>
          </a:p>
          <a:p>
            <a:pPr marL="0" indent="0">
              <a:buNone/>
            </a:pPr>
            <a:r>
              <a:rPr lang="en-US" sz="1900" b="1" dirty="0"/>
              <a:t>a banknote</a:t>
            </a:r>
            <a:endParaRPr lang="hr-HR" sz="1900" b="1" dirty="0"/>
          </a:p>
          <a:p>
            <a:pPr marL="0" indent="0">
              <a:buNone/>
            </a:pPr>
            <a:r>
              <a:rPr lang="en-US" sz="1900" b="1" dirty="0"/>
              <a:t>a harness</a:t>
            </a:r>
          </a:p>
          <a:p>
            <a:pPr marL="0" indent="0">
              <a:buNone/>
            </a:pPr>
            <a:r>
              <a:rPr lang="en-US" sz="1900" b="1" dirty="0"/>
              <a:t>to trespass</a:t>
            </a:r>
            <a:endParaRPr lang="hr-HR" sz="1900" b="1" dirty="0"/>
          </a:p>
          <a:p>
            <a:pPr marL="0" indent="0">
              <a:buNone/>
            </a:pPr>
            <a:r>
              <a:rPr lang="hr-HR" sz="1900" b="1" dirty="0"/>
              <a:t>d</a:t>
            </a:r>
            <a:r>
              <a:rPr lang="en-US" sz="1900" b="1" dirty="0" err="1"/>
              <a:t>azzling</a:t>
            </a:r>
            <a:endParaRPr lang="hr-HR" sz="1900" b="1" dirty="0"/>
          </a:p>
          <a:p>
            <a:pPr marL="0" indent="0">
              <a:buNone/>
            </a:pPr>
            <a:r>
              <a:rPr lang="hr-HR" sz="1900" b="1" dirty="0"/>
              <a:t>i</a:t>
            </a:r>
            <a:r>
              <a:rPr lang="en-US" sz="1900" b="1" dirty="0" err="1"/>
              <a:t>dyllic</a:t>
            </a:r>
            <a:endParaRPr lang="hr-HR" sz="1900" b="1" dirty="0"/>
          </a:p>
          <a:p>
            <a:pPr marL="0" indent="0">
              <a:buNone/>
            </a:pPr>
            <a:r>
              <a:rPr lang="en-US" sz="1900" b="1" dirty="0"/>
              <a:t>a sight</a:t>
            </a:r>
            <a:endParaRPr lang="hr-HR" sz="1900" b="1" dirty="0"/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xmlns="" id="{4B2349A6-8903-43C1-9216-2DE1B381E62F}"/>
              </a:ext>
            </a:extLst>
          </p:cNvPr>
          <p:cNvSpPr txBox="1">
            <a:spLocks/>
          </p:cNvSpPr>
          <p:nvPr/>
        </p:nvSpPr>
        <p:spPr>
          <a:xfrm>
            <a:off x="114279" y="2743405"/>
            <a:ext cx="4839054" cy="1371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Is there anything that takes your breath away in your environment?</a:t>
            </a:r>
            <a:r>
              <a:rPr lang="hr-HR" sz="2000" b="1" dirty="0"/>
              <a:t> </a:t>
            </a:r>
            <a:endParaRPr lang="hr-HR" sz="2000" i="1" dirty="0"/>
          </a:p>
          <a:p>
            <a:pPr marL="0" indent="0">
              <a:buNone/>
            </a:pPr>
            <a:r>
              <a:rPr lang="hr-HR" sz="2000" b="1" dirty="0"/>
              <a:t>BREATHTAKING</a:t>
            </a:r>
          </a:p>
        </p:txBody>
      </p:sp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xmlns="" id="{A3B0F949-2805-4B8E-932B-15CB682A16FE}"/>
              </a:ext>
            </a:extLst>
          </p:cNvPr>
          <p:cNvSpPr txBox="1">
            <a:spLocks/>
          </p:cNvSpPr>
          <p:nvPr/>
        </p:nvSpPr>
        <p:spPr>
          <a:xfrm>
            <a:off x="9019996" y="1064041"/>
            <a:ext cx="7094284" cy="6802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1900" i="1" dirty="0">
                <a:solidFill>
                  <a:srgbClr val="0070C0"/>
                </a:solidFill>
              </a:rPr>
              <a:t>prirodni okoliš</a:t>
            </a:r>
          </a:p>
          <a:p>
            <a:pPr marL="0" indent="0">
              <a:buNone/>
            </a:pPr>
            <a:r>
              <a:rPr lang="hr-HR" sz="1900" i="1" dirty="0">
                <a:solidFill>
                  <a:srgbClr val="0070C0"/>
                </a:solidFill>
              </a:rPr>
              <a:t>umjetni okoliš/okruženje</a:t>
            </a:r>
          </a:p>
          <a:p>
            <a:pPr marL="0" indent="0">
              <a:buNone/>
            </a:pPr>
            <a:r>
              <a:rPr lang="hr-HR" sz="1900" i="1" dirty="0">
                <a:solidFill>
                  <a:srgbClr val="0070C0"/>
                </a:solidFill>
              </a:rPr>
              <a:t>brana</a:t>
            </a:r>
          </a:p>
          <a:p>
            <a:pPr marL="0" indent="0">
              <a:buNone/>
            </a:pPr>
            <a:r>
              <a:rPr lang="hr-HR" sz="1900" i="1" dirty="0">
                <a:solidFill>
                  <a:srgbClr val="0070C0"/>
                </a:solidFill>
              </a:rPr>
              <a:t>dina</a:t>
            </a:r>
          </a:p>
          <a:p>
            <a:pPr marL="0" indent="0">
              <a:buNone/>
            </a:pPr>
            <a:r>
              <a:rPr lang="hr-HR" sz="1900" i="1" dirty="0">
                <a:solidFill>
                  <a:srgbClr val="0070C0"/>
                </a:solidFill>
              </a:rPr>
              <a:t>granica</a:t>
            </a:r>
          </a:p>
          <a:p>
            <a:pPr marL="0" indent="0">
              <a:buNone/>
            </a:pPr>
            <a:r>
              <a:rPr lang="hr-HR" sz="1900" i="1" dirty="0" err="1">
                <a:solidFill>
                  <a:srgbClr val="0070C0"/>
                </a:solidFill>
              </a:rPr>
              <a:t>zadivljujuć</a:t>
            </a:r>
            <a:endParaRPr lang="hr-HR" sz="1900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hr-HR" sz="1900" i="1" dirty="0">
                <a:solidFill>
                  <a:srgbClr val="0070C0"/>
                </a:solidFill>
              </a:rPr>
              <a:t>veličanstven</a:t>
            </a:r>
          </a:p>
          <a:p>
            <a:pPr marL="0" indent="0">
              <a:buNone/>
            </a:pPr>
            <a:r>
              <a:rPr lang="hr-HR" sz="1900" i="1" dirty="0">
                <a:solidFill>
                  <a:srgbClr val="0070C0"/>
                </a:solidFill>
              </a:rPr>
              <a:t>ogroman</a:t>
            </a:r>
          </a:p>
          <a:p>
            <a:pPr marL="0" indent="0">
              <a:buNone/>
            </a:pPr>
            <a:r>
              <a:rPr lang="hr-HR" sz="1900" i="1" dirty="0">
                <a:solidFill>
                  <a:srgbClr val="0070C0"/>
                </a:solidFill>
              </a:rPr>
              <a:t>pristanište</a:t>
            </a:r>
          </a:p>
          <a:p>
            <a:pPr marL="0" indent="0">
              <a:buNone/>
            </a:pPr>
            <a:r>
              <a:rPr lang="hr-HR" sz="1900" i="1" dirty="0">
                <a:solidFill>
                  <a:srgbClr val="0070C0"/>
                </a:solidFill>
              </a:rPr>
              <a:t>novčanica</a:t>
            </a:r>
          </a:p>
          <a:p>
            <a:pPr marL="0" indent="0">
              <a:buNone/>
            </a:pPr>
            <a:r>
              <a:rPr lang="hr-HR" sz="1900" i="1" dirty="0">
                <a:solidFill>
                  <a:srgbClr val="0070C0"/>
                </a:solidFill>
              </a:rPr>
              <a:t>upregnuti</a:t>
            </a:r>
          </a:p>
          <a:p>
            <a:pPr marL="0" indent="0">
              <a:buNone/>
            </a:pPr>
            <a:r>
              <a:rPr lang="hr-HR" sz="1900" i="1" dirty="0">
                <a:solidFill>
                  <a:srgbClr val="0070C0"/>
                </a:solidFill>
              </a:rPr>
              <a:t>neovlašteno ući</a:t>
            </a:r>
          </a:p>
          <a:p>
            <a:pPr marL="0" indent="0">
              <a:buNone/>
            </a:pPr>
            <a:r>
              <a:rPr lang="hr-HR" sz="1900" i="1" dirty="0">
                <a:solidFill>
                  <a:srgbClr val="0070C0"/>
                </a:solidFill>
              </a:rPr>
              <a:t>blistav</a:t>
            </a:r>
          </a:p>
          <a:p>
            <a:pPr marL="0" indent="0">
              <a:buNone/>
            </a:pPr>
            <a:r>
              <a:rPr lang="hr-HR" sz="1900" i="1" dirty="0">
                <a:solidFill>
                  <a:srgbClr val="0070C0"/>
                </a:solidFill>
              </a:rPr>
              <a:t>idiličan</a:t>
            </a:r>
          </a:p>
          <a:p>
            <a:pPr marL="0" indent="0">
              <a:buNone/>
            </a:pPr>
            <a:r>
              <a:rPr lang="hr-HR" sz="1900" i="1" dirty="0">
                <a:solidFill>
                  <a:srgbClr val="0070C0"/>
                </a:solidFill>
              </a:rPr>
              <a:t>prizor</a:t>
            </a:r>
          </a:p>
          <a:p>
            <a:pPr marL="0" indent="0">
              <a:buNone/>
            </a:pPr>
            <a:endParaRPr lang="hr-HR" sz="1600" i="1" dirty="0"/>
          </a:p>
          <a:p>
            <a:pPr marL="0" indent="0">
              <a:buNone/>
            </a:pPr>
            <a:endParaRPr lang="hr-HR" sz="1600" i="1" dirty="0"/>
          </a:p>
        </p:txBody>
      </p:sp>
      <p:sp>
        <p:nvSpPr>
          <p:cNvPr id="27" name="Rezervirano mjesto sadržaja 2">
            <a:extLst>
              <a:ext uri="{FF2B5EF4-FFF2-40B4-BE49-F238E27FC236}">
                <a16:creationId xmlns:a16="http://schemas.microsoft.com/office/drawing/2014/main" xmlns="" id="{F58D0F7B-64E7-4310-8352-4092F1C232BD}"/>
              </a:ext>
            </a:extLst>
          </p:cNvPr>
          <p:cNvSpPr txBox="1">
            <a:spLocks/>
          </p:cNvSpPr>
          <p:nvPr/>
        </p:nvSpPr>
        <p:spPr>
          <a:xfrm>
            <a:off x="5776901" y="102490"/>
            <a:ext cx="4839054" cy="3543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/>
              <a:t>Do </a:t>
            </a:r>
            <a:r>
              <a:rPr lang="hr-HR" sz="2000" b="1" dirty="0" err="1"/>
              <a:t>you</a:t>
            </a:r>
            <a:r>
              <a:rPr lang="hr-HR" sz="2000" b="1" dirty="0"/>
              <a:t> </a:t>
            </a:r>
            <a:r>
              <a:rPr lang="hr-HR" sz="2000" b="1" dirty="0" err="1"/>
              <a:t>know</a:t>
            </a:r>
            <a:r>
              <a:rPr lang="hr-HR" sz="2000" b="1" dirty="0"/>
              <a:t>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meaning</a:t>
            </a:r>
            <a:r>
              <a:rPr lang="hr-HR" sz="2000" b="1" dirty="0"/>
              <a:t> </a:t>
            </a:r>
            <a:r>
              <a:rPr lang="hr-HR" sz="2000" b="1" dirty="0" err="1"/>
              <a:t>of</a:t>
            </a:r>
            <a:r>
              <a:rPr lang="hr-HR" sz="2000" b="1" dirty="0"/>
              <a:t> </a:t>
            </a:r>
            <a:r>
              <a:rPr lang="hr-HR" sz="2000" b="1" dirty="0" err="1"/>
              <a:t>these</a:t>
            </a:r>
            <a:r>
              <a:rPr lang="hr-HR" sz="2000" b="1" dirty="0"/>
              <a:t> </a:t>
            </a:r>
            <a:r>
              <a:rPr lang="hr-HR" sz="2000" b="1" dirty="0" err="1"/>
              <a:t>expressions</a:t>
            </a:r>
            <a:r>
              <a:rPr lang="hr-HR" sz="2000" b="1" dirty="0"/>
              <a:t>? </a:t>
            </a:r>
            <a:endParaRPr lang="hr-HR" sz="2000" i="1" dirty="0"/>
          </a:p>
        </p:txBody>
      </p:sp>
    </p:spTree>
    <p:extLst>
      <p:ext uri="{BB962C8B-B14F-4D97-AF65-F5344CB8AC3E}">
        <p14:creationId xmlns:p14="http://schemas.microsoft.com/office/powerpoint/2010/main" xmlns="" val="200756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  <p:bldP spid="8" grpId="0" build="p"/>
      <p:bldP spid="2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4" y="17410"/>
            <a:ext cx="4807414" cy="6840590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79AB126F-5218-4223-8FB3-6BD5D18FF2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380" y="1613656"/>
            <a:ext cx="11899239" cy="3648098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xmlns="" id="{2F5D493A-1D5A-47CD-91DA-CD5D179EF30C}"/>
              </a:ext>
            </a:extLst>
          </p:cNvPr>
          <p:cNvSpPr txBox="1">
            <a:spLocks/>
          </p:cNvSpPr>
          <p:nvPr/>
        </p:nvSpPr>
        <p:spPr>
          <a:xfrm>
            <a:off x="4232031" y="3652515"/>
            <a:ext cx="3751383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bridges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xmlns="" id="{58069BE6-4B81-438D-900B-C21BB1B68360}"/>
              </a:ext>
            </a:extLst>
          </p:cNvPr>
          <p:cNvSpPr txBox="1">
            <a:spLocks/>
          </p:cNvSpPr>
          <p:nvPr/>
        </p:nvSpPr>
        <p:spPr>
          <a:xfrm>
            <a:off x="407458" y="3652515"/>
            <a:ext cx="3751383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continents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xmlns="" id="{F10E96AA-A32F-4080-81DD-A8C57A503A0E}"/>
              </a:ext>
            </a:extLst>
          </p:cNvPr>
          <p:cNvSpPr txBox="1">
            <a:spLocks/>
          </p:cNvSpPr>
          <p:nvPr/>
        </p:nvSpPr>
        <p:spPr>
          <a:xfrm>
            <a:off x="7983414" y="3652515"/>
            <a:ext cx="3751383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beaches</a:t>
            </a:r>
            <a:endParaRPr lang="hr-HR" sz="2200" i="1" dirty="0">
              <a:solidFill>
                <a:srgbClr val="FF000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borders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3" name="Rezervirano mjesto sadržaja 2">
            <a:extLst>
              <a:ext uri="{FF2B5EF4-FFF2-40B4-BE49-F238E27FC236}">
                <a16:creationId xmlns:a16="http://schemas.microsoft.com/office/drawing/2014/main" xmlns="" id="{A5CFC788-4D82-433F-B955-5C1182EAC5BB}"/>
              </a:ext>
            </a:extLst>
          </p:cNvPr>
          <p:cNvSpPr txBox="1">
            <a:spLocks/>
          </p:cNvSpPr>
          <p:nvPr/>
        </p:nvSpPr>
        <p:spPr>
          <a:xfrm>
            <a:off x="4232031" y="3942945"/>
            <a:ext cx="3751383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tunnels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5" name="Rezervirano mjesto sadržaja 2">
            <a:extLst>
              <a:ext uri="{FF2B5EF4-FFF2-40B4-BE49-F238E27FC236}">
                <a16:creationId xmlns:a16="http://schemas.microsoft.com/office/drawing/2014/main" xmlns="" id="{985B1F0F-3EF9-495F-9ADA-5F365127805F}"/>
              </a:ext>
            </a:extLst>
          </p:cNvPr>
          <p:cNvSpPr txBox="1">
            <a:spLocks/>
          </p:cNvSpPr>
          <p:nvPr/>
        </p:nvSpPr>
        <p:spPr>
          <a:xfrm>
            <a:off x="480647" y="3942945"/>
            <a:ext cx="3751383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mountains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6" name="Rezervirano mjesto sadržaja 2">
            <a:extLst>
              <a:ext uri="{FF2B5EF4-FFF2-40B4-BE49-F238E27FC236}">
                <a16:creationId xmlns:a16="http://schemas.microsoft.com/office/drawing/2014/main" xmlns="" id="{3642C0A8-F601-4A89-93C6-E21818B5D63B}"/>
              </a:ext>
            </a:extLst>
          </p:cNvPr>
          <p:cNvSpPr txBox="1">
            <a:spLocks/>
          </p:cNvSpPr>
          <p:nvPr/>
        </p:nvSpPr>
        <p:spPr>
          <a:xfrm>
            <a:off x="7983413" y="4296246"/>
            <a:ext cx="3751383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islands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7" name="Rezervirano mjesto sadržaja 2">
            <a:extLst>
              <a:ext uri="{FF2B5EF4-FFF2-40B4-BE49-F238E27FC236}">
                <a16:creationId xmlns:a16="http://schemas.microsoft.com/office/drawing/2014/main" xmlns="" id="{0F416F05-1F18-47A3-955A-F35776533FD9}"/>
              </a:ext>
            </a:extLst>
          </p:cNvPr>
          <p:cNvSpPr txBox="1">
            <a:spLocks/>
          </p:cNvSpPr>
          <p:nvPr/>
        </p:nvSpPr>
        <p:spPr>
          <a:xfrm>
            <a:off x="407457" y="4231202"/>
            <a:ext cx="3751383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oceans</a:t>
            </a:r>
            <a:endParaRPr lang="hr-HR" sz="1800" i="1" dirty="0">
              <a:solidFill>
                <a:srgbClr val="FF000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seas</a:t>
            </a:r>
            <a:endParaRPr lang="hr-HR" sz="1800" i="1" dirty="0">
              <a:solidFill>
                <a:srgbClr val="FF000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rivers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8" name="Rezervirano mjesto sadržaja 2">
            <a:extLst>
              <a:ext uri="{FF2B5EF4-FFF2-40B4-BE49-F238E27FC236}">
                <a16:creationId xmlns:a16="http://schemas.microsoft.com/office/drawing/2014/main" xmlns="" id="{A5AD6C4F-2311-4B1F-BBCE-A475AD020040}"/>
              </a:ext>
            </a:extLst>
          </p:cNvPr>
          <p:cNvSpPr txBox="1">
            <a:spLocks/>
          </p:cNvSpPr>
          <p:nvPr/>
        </p:nvSpPr>
        <p:spPr>
          <a:xfrm>
            <a:off x="4208588" y="4231202"/>
            <a:ext cx="3751383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dams</a:t>
            </a:r>
            <a:endParaRPr lang="hr-HR" sz="2200" i="1" dirty="0">
              <a:solidFill>
                <a:srgbClr val="FF000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roads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9" name="Rezervirano mjesto sadržaja 2">
            <a:extLst>
              <a:ext uri="{FF2B5EF4-FFF2-40B4-BE49-F238E27FC236}">
                <a16:creationId xmlns:a16="http://schemas.microsoft.com/office/drawing/2014/main" xmlns="" id="{EBFB9998-0B26-4032-8C5A-7C0026E9F338}"/>
              </a:ext>
            </a:extLst>
          </p:cNvPr>
          <p:cNvSpPr txBox="1">
            <a:spLocks/>
          </p:cNvSpPr>
          <p:nvPr/>
        </p:nvSpPr>
        <p:spPr>
          <a:xfrm>
            <a:off x="7959971" y="4586676"/>
            <a:ext cx="3751383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lakes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20" name="Rezervirano mjesto sadržaja 2">
            <a:extLst>
              <a:ext uri="{FF2B5EF4-FFF2-40B4-BE49-F238E27FC236}">
                <a16:creationId xmlns:a16="http://schemas.microsoft.com/office/drawing/2014/main" xmlns="" id="{8E7E5947-9070-4DB2-899B-49D1DBE92549}"/>
              </a:ext>
            </a:extLst>
          </p:cNvPr>
          <p:cNvSpPr txBox="1">
            <a:spLocks/>
          </p:cNvSpPr>
          <p:nvPr/>
        </p:nvSpPr>
        <p:spPr>
          <a:xfrm>
            <a:off x="1376947" y="4776978"/>
            <a:ext cx="3751383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dunes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xmlns="" id="{4BD84E1C-7B49-4075-8869-2230B5618DD2}"/>
              </a:ext>
            </a:extLst>
          </p:cNvPr>
          <p:cNvSpPr txBox="1">
            <a:spLocks/>
          </p:cNvSpPr>
          <p:nvPr/>
        </p:nvSpPr>
        <p:spPr>
          <a:xfrm>
            <a:off x="4966742" y="5575761"/>
            <a:ext cx="7225258" cy="348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/>
              <a:t>You </a:t>
            </a:r>
            <a:r>
              <a:rPr lang="hr-HR" sz="2000" b="1" dirty="0" err="1"/>
              <a:t>can</a:t>
            </a:r>
            <a:r>
              <a:rPr lang="hr-HR" sz="2000" b="1" dirty="0"/>
              <a:t> do </a:t>
            </a:r>
            <a:r>
              <a:rPr lang="hr-HR" sz="2000" b="1" dirty="0" err="1"/>
              <a:t>this</a:t>
            </a:r>
            <a:r>
              <a:rPr lang="hr-HR" sz="2000" b="1" dirty="0"/>
              <a:t> </a:t>
            </a:r>
            <a:r>
              <a:rPr lang="hr-HR" sz="2000" b="1" dirty="0" err="1"/>
              <a:t>task</a:t>
            </a:r>
            <a:r>
              <a:rPr lang="hr-HR" sz="2000" b="1" dirty="0"/>
              <a:t> online as </a:t>
            </a:r>
            <a:r>
              <a:rPr lang="hr-HR" sz="2000" b="1" dirty="0" err="1"/>
              <a:t>well</a:t>
            </a:r>
            <a:r>
              <a:rPr lang="hr-HR" sz="2000" b="1" dirty="0" smtClean="0"/>
              <a:t>.</a:t>
            </a:r>
            <a:r>
              <a:rPr lang="hr-HR" sz="2000" i="1" dirty="0"/>
              <a:t/>
            </a:r>
            <a:br>
              <a:rPr lang="hr-HR" sz="2000" i="1" dirty="0"/>
            </a:br>
            <a:r>
              <a:rPr lang="hr-HR" sz="2000" i="1" dirty="0">
                <a:hlinkClick r:id="rId4"/>
              </a:rPr>
              <a:t>https://wordwall.net/resource/25278645</a:t>
            </a: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</p:txBody>
      </p:sp>
    </p:spTree>
    <p:extLst>
      <p:ext uri="{BB962C8B-B14F-4D97-AF65-F5344CB8AC3E}">
        <p14:creationId xmlns:p14="http://schemas.microsoft.com/office/powerpoint/2010/main" xmlns="" val="2762813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build="p"/>
      <p:bldP spid="13" grpId="0"/>
      <p:bldP spid="15" grpId="0"/>
      <p:bldP spid="16" grpId="0"/>
      <p:bldP spid="17" grpId="0" build="p"/>
      <p:bldP spid="18" grpId="0" build="p"/>
      <p:bldP spid="19" grpId="0"/>
      <p:bldP spid="20" grpId="0"/>
      <p:bldP spid="2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64" y="0"/>
            <a:ext cx="4835294" cy="6876046"/>
          </a:xfrm>
          <a:prstGeom prst="rect">
            <a:avLst/>
          </a:prstGeom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xmlns="" id="{010AB125-9086-4261-98B4-FC5A0801347C}"/>
              </a:ext>
            </a:extLst>
          </p:cNvPr>
          <p:cNvSpPr txBox="1">
            <a:spLocks/>
          </p:cNvSpPr>
          <p:nvPr/>
        </p:nvSpPr>
        <p:spPr>
          <a:xfrm>
            <a:off x="7931004" y="237421"/>
            <a:ext cx="4225772" cy="70647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Match the photos with the descriptions.</a:t>
            </a:r>
            <a:r>
              <a:rPr lang="hr-HR" sz="2000" b="1" dirty="0"/>
              <a:t/>
            </a:r>
            <a:br>
              <a:rPr lang="hr-HR" sz="2000" b="1" dirty="0"/>
            </a:br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B69E1C10-ACFD-49C4-B019-6B92ED78F8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6930" y="237421"/>
            <a:ext cx="7500208" cy="6383158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xmlns="" id="{A6AB4400-04C2-4FC0-AC2D-CC6AD74831FE}"/>
              </a:ext>
            </a:extLst>
          </p:cNvPr>
          <p:cNvSpPr txBox="1">
            <a:spLocks/>
          </p:cNvSpPr>
          <p:nvPr/>
        </p:nvSpPr>
        <p:spPr>
          <a:xfrm>
            <a:off x="2962627" y="3192226"/>
            <a:ext cx="2113043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xmlns="" id="{A9B585F2-ACB2-4EDC-912D-C55E8152B647}"/>
              </a:ext>
            </a:extLst>
          </p:cNvPr>
          <p:cNvSpPr txBox="1">
            <a:spLocks/>
          </p:cNvSpPr>
          <p:nvPr/>
        </p:nvSpPr>
        <p:spPr>
          <a:xfrm>
            <a:off x="2306134" y="4540380"/>
            <a:ext cx="2113043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xmlns="" id="{4A3F3D50-E17C-4E7C-A352-7C8FE3E159F2}"/>
              </a:ext>
            </a:extLst>
          </p:cNvPr>
          <p:cNvSpPr txBox="1">
            <a:spLocks/>
          </p:cNvSpPr>
          <p:nvPr/>
        </p:nvSpPr>
        <p:spPr>
          <a:xfrm>
            <a:off x="2974349" y="278912"/>
            <a:ext cx="2113043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xmlns="" id="{55AF4EF9-AFAC-4B3D-9077-C60AE8D99755}"/>
              </a:ext>
            </a:extLst>
          </p:cNvPr>
          <p:cNvSpPr txBox="1">
            <a:spLocks/>
          </p:cNvSpPr>
          <p:nvPr/>
        </p:nvSpPr>
        <p:spPr>
          <a:xfrm>
            <a:off x="7931004" y="3341077"/>
            <a:ext cx="4225772" cy="56022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Are the sights in the photos natural</a:t>
            </a:r>
            <a:r>
              <a:rPr lang="hr-HR" sz="2000" b="1" dirty="0"/>
              <a:t> </a:t>
            </a:r>
            <a:r>
              <a:rPr lang="en-US" sz="2000" b="1" dirty="0"/>
              <a:t>or man-made? </a:t>
            </a:r>
            <a:r>
              <a:rPr lang="hr-HR" sz="2000" b="1" dirty="0"/>
              <a:t/>
            </a:r>
            <a:br>
              <a:rPr lang="hr-HR" sz="2000" b="1" dirty="0"/>
            </a:br>
            <a:endParaRPr lang="hr-HR" sz="2000" b="1" dirty="0"/>
          </a:p>
          <a:p>
            <a:pPr marL="0" indent="0">
              <a:buNone/>
            </a:pPr>
            <a:r>
              <a:rPr lang="en-US" sz="2000" b="1" dirty="0"/>
              <a:t>Are you familiar with these sights?</a:t>
            </a:r>
            <a:r>
              <a:rPr lang="hr-HR" sz="2000" b="1" dirty="0"/>
              <a:t/>
            </a:r>
            <a:br>
              <a:rPr lang="hr-HR" sz="2000" b="1" dirty="0"/>
            </a:br>
            <a:endParaRPr lang="hr-HR" sz="2000" i="1" dirty="0"/>
          </a:p>
          <a:p>
            <a:pPr marL="0" indent="0">
              <a:buNone/>
            </a:pPr>
            <a:r>
              <a:rPr lang="en-US" sz="2000" b="1" dirty="0"/>
              <a:t>Have you seen them before? Which one?/Where?</a:t>
            </a:r>
            <a:r>
              <a:rPr lang="hr-HR" sz="2000" b="1" dirty="0"/>
              <a:t/>
            </a:r>
            <a:br>
              <a:rPr lang="hr-HR" sz="2000" b="1" dirty="0"/>
            </a:br>
            <a:endParaRPr lang="hr-HR" sz="2000" i="1" dirty="0"/>
          </a:p>
        </p:txBody>
      </p:sp>
    </p:spTree>
    <p:extLst>
      <p:ext uri="{BB962C8B-B14F-4D97-AF65-F5344CB8AC3E}">
        <p14:creationId xmlns:p14="http://schemas.microsoft.com/office/powerpoint/2010/main" xmlns="" val="3759385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/>
      <p:bldP spid="8" grpId="0"/>
      <p:bldP spid="9" grpId="0"/>
      <p:bldP spid="10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4327" y="-12799"/>
            <a:ext cx="4841422" cy="6861858"/>
          </a:xfrm>
          <a:prstGeom prst="rect">
            <a:avLst/>
          </a:prstGeom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xmlns="" id="{010AB125-9086-4261-98B4-FC5A0801347C}"/>
              </a:ext>
            </a:extLst>
          </p:cNvPr>
          <p:cNvSpPr txBox="1">
            <a:spLocks/>
          </p:cNvSpPr>
          <p:nvPr/>
        </p:nvSpPr>
        <p:spPr>
          <a:xfrm>
            <a:off x="9421239" y="285664"/>
            <a:ext cx="2719699" cy="6861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Read more about these sights. Fill in the missing</a:t>
            </a:r>
            <a:r>
              <a:rPr lang="hr-HR" sz="2000" b="1" dirty="0"/>
              <a:t> </a:t>
            </a:r>
            <a:r>
              <a:rPr lang="en-US" sz="2000" b="1" dirty="0"/>
              <a:t>words. What do the sights have in common?</a:t>
            </a:r>
            <a:r>
              <a:rPr lang="hr-HR" sz="2000" b="1" dirty="0"/>
              <a:t/>
            </a:r>
            <a:br>
              <a:rPr lang="hr-HR" sz="2000" b="1" dirty="0"/>
            </a:br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B69E1C10-ACFD-49C4-B019-6B92ED78F8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627" y="474375"/>
            <a:ext cx="9086058" cy="5668518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8" name="Rezervirano mjesto sadržaja 2">
            <a:extLst>
              <a:ext uri="{FF2B5EF4-FFF2-40B4-BE49-F238E27FC236}">
                <a16:creationId xmlns:a16="http://schemas.microsoft.com/office/drawing/2014/main" xmlns="" id="{0415A54F-D589-40D2-89CC-F09D60C1C343}"/>
              </a:ext>
            </a:extLst>
          </p:cNvPr>
          <p:cNvSpPr txBox="1">
            <a:spLocks/>
          </p:cNvSpPr>
          <p:nvPr/>
        </p:nvSpPr>
        <p:spPr>
          <a:xfrm>
            <a:off x="1008186" y="1435901"/>
            <a:ext cx="1289538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passes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9" name="Rezervirano mjesto sadržaja 2">
            <a:extLst>
              <a:ext uri="{FF2B5EF4-FFF2-40B4-BE49-F238E27FC236}">
                <a16:creationId xmlns:a16="http://schemas.microsoft.com/office/drawing/2014/main" xmlns="" id="{3CC51EA6-969F-4287-8C0C-D3A45AF9F5BE}"/>
              </a:ext>
            </a:extLst>
          </p:cNvPr>
          <p:cNvSpPr txBox="1">
            <a:spLocks/>
          </p:cNvSpPr>
          <p:nvPr/>
        </p:nvSpPr>
        <p:spPr>
          <a:xfrm>
            <a:off x="1617777" y="3086283"/>
            <a:ext cx="1289538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magical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20" name="Rezervirano mjesto sadržaja 2">
            <a:extLst>
              <a:ext uri="{FF2B5EF4-FFF2-40B4-BE49-F238E27FC236}">
                <a16:creationId xmlns:a16="http://schemas.microsoft.com/office/drawing/2014/main" xmlns="" id="{C4BF41A1-4673-42EE-9677-8FB0D1BB7A5F}"/>
              </a:ext>
            </a:extLst>
          </p:cNvPr>
          <p:cNvSpPr txBox="1">
            <a:spLocks/>
          </p:cNvSpPr>
          <p:nvPr/>
        </p:nvSpPr>
        <p:spPr>
          <a:xfrm>
            <a:off x="1594339" y="4258436"/>
            <a:ext cx="1289538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remind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xmlns="" id="{B58EF9CE-B429-45F7-90D4-585F6A4C2921}"/>
              </a:ext>
            </a:extLst>
          </p:cNvPr>
          <p:cNvSpPr txBox="1">
            <a:spLocks/>
          </p:cNvSpPr>
          <p:nvPr/>
        </p:nvSpPr>
        <p:spPr>
          <a:xfrm>
            <a:off x="3798279" y="2373747"/>
            <a:ext cx="1289538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fictional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22" name="Rezervirano mjesto sadržaja 2">
            <a:extLst>
              <a:ext uri="{FF2B5EF4-FFF2-40B4-BE49-F238E27FC236}">
                <a16:creationId xmlns:a16="http://schemas.microsoft.com/office/drawing/2014/main" xmlns="" id="{816F7479-00B2-48AD-9FD5-EF92F5C5F512}"/>
              </a:ext>
            </a:extLst>
          </p:cNvPr>
          <p:cNvSpPr txBox="1">
            <a:spLocks/>
          </p:cNvSpPr>
          <p:nvPr/>
        </p:nvSpPr>
        <p:spPr>
          <a:xfrm>
            <a:off x="6591329" y="3086283"/>
            <a:ext cx="1289538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statue</a:t>
            </a:r>
          </a:p>
        </p:txBody>
      </p:sp>
      <p:sp>
        <p:nvSpPr>
          <p:cNvPr id="23" name="Rezervirano mjesto sadržaja 2">
            <a:extLst>
              <a:ext uri="{FF2B5EF4-FFF2-40B4-BE49-F238E27FC236}">
                <a16:creationId xmlns:a16="http://schemas.microsoft.com/office/drawing/2014/main" xmlns="" id="{54AC9121-14BC-47C8-AF02-2805AB7BD207}"/>
              </a:ext>
            </a:extLst>
          </p:cNvPr>
          <p:cNvSpPr txBox="1">
            <a:spLocks/>
          </p:cNvSpPr>
          <p:nvPr/>
        </p:nvSpPr>
        <p:spPr>
          <a:xfrm>
            <a:off x="7009321" y="4027615"/>
            <a:ext cx="1289538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scene</a:t>
            </a:r>
          </a:p>
        </p:txBody>
      </p:sp>
      <p:sp>
        <p:nvSpPr>
          <p:cNvPr id="24" name="Rezervirano mjesto sadržaja 2">
            <a:extLst>
              <a:ext uri="{FF2B5EF4-FFF2-40B4-BE49-F238E27FC236}">
                <a16:creationId xmlns:a16="http://schemas.microsoft.com/office/drawing/2014/main" xmlns="" id="{E5914700-BB8E-4FB8-A65A-E1CDFC2B205D}"/>
              </a:ext>
            </a:extLst>
          </p:cNvPr>
          <p:cNvSpPr txBox="1">
            <a:spLocks/>
          </p:cNvSpPr>
          <p:nvPr/>
        </p:nvSpPr>
        <p:spPr>
          <a:xfrm>
            <a:off x="3750511" y="4976270"/>
            <a:ext cx="1289538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jumps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25" name="Rezervirano mjesto sadržaja 2">
            <a:extLst>
              <a:ext uri="{FF2B5EF4-FFF2-40B4-BE49-F238E27FC236}">
                <a16:creationId xmlns:a16="http://schemas.microsoft.com/office/drawing/2014/main" xmlns="" id="{DF08E771-2EE6-4364-A99F-0D83DC3BEA21}"/>
              </a:ext>
            </a:extLst>
          </p:cNvPr>
          <p:cNvSpPr txBox="1">
            <a:spLocks/>
          </p:cNvSpPr>
          <p:nvPr/>
        </p:nvSpPr>
        <p:spPr>
          <a:xfrm>
            <a:off x="7543805" y="5220876"/>
            <a:ext cx="1289538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land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26" name="Rezervirano mjesto sadržaja 2">
            <a:extLst>
              <a:ext uri="{FF2B5EF4-FFF2-40B4-BE49-F238E27FC236}">
                <a16:creationId xmlns:a16="http://schemas.microsoft.com/office/drawing/2014/main" xmlns="" id="{A0F4696A-9A8F-4B0C-9A12-252F98A2E2BA}"/>
              </a:ext>
            </a:extLst>
          </p:cNvPr>
          <p:cNvSpPr txBox="1">
            <a:spLocks/>
          </p:cNvSpPr>
          <p:nvPr/>
        </p:nvSpPr>
        <p:spPr>
          <a:xfrm>
            <a:off x="9405393" y="3918441"/>
            <a:ext cx="2719699" cy="3119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/>
              <a:t>All </a:t>
            </a:r>
            <a:r>
              <a:rPr lang="hr-HR" sz="2000" b="1" dirty="0" err="1"/>
              <a:t>of</a:t>
            </a:r>
            <a:r>
              <a:rPr lang="hr-HR" sz="2000" b="1" dirty="0"/>
              <a:t> </a:t>
            </a:r>
            <a:r>
              <a:rPr lang="hr-HR" sz="2000" b="1" dirty="0" err="1"/>
              <a:t>these</a:t>
            </a:r>
            <a:r>
              <a:rPr lang="hr-HR" sz="2000" b="1" dirty="0"/>
              <a:t> </a:t>
            </a:r>
            <a:r>
              <a:rPr lang="hr-HR" sz="2000" b="1" dirty="0" err="1"/>
              <a:t>sights</a:t>
            </a:r>
            <a:r>
              <a:rPr lang="hr-HR" sz="2000" b="1" dirty="0"/>
              <a:t> </a:t>
            </a:r>
            <a:r>
              <a:rPr lang="hr-HR" sz="2000" b="1" dirty="0" err="1"/>
              <a:t>appeared</a:t>
            </a:r>
            <a:r>
              <a:rPr lang="hr-HR" sz="2000" b="1" dirty="0"/>
              <a:t> </a:t>
            </a:r>
            <a:r>
              <a:rPr lang="hr-HR" sz="2000" b="1" dirty="0" err="1"/>
              <a:t>in</a:t>
            </a:r>
            <a:r>
              <a:rPr lang="hr-HR" sz="2000" b="1" dirty="0"/>
              <a:t> </a:t>
            </a:r>
            <a:r>
              <a:rPr lang="hr-HR" sz="2000" b="1" dirty="0" err="1"/>
              <a:t>famous</a:t>
            </a:r>
            <a:r>
              <a:rPr lang="hr-HR" sz="2000" b="1" dirty="0"/>
              <a:t> </a:t>
            </a:r>
            <a:r>
              <a:rPr lang="hr-HR" sz="2000" b="1" dirty="0" err="1"/>
              <a:t>movies</a:t>
            </a:r>
            <a:r>
              <a:rPr lang="hr-HR" sz="2000" b="1" dirty="0"/>
              <a:t>: </a:t>
            </a:r>
            <a:r>
              <a:rPr lang="en-US" sz="2000" b="1" i="1" dirty="0"/>
              <a:t>Harry</a:t>
            </a:r>
            <a:r>
              <a:rPr lang="hr-HR" sz="2000" b="1" i="1" dirty="0"/>
              <a:t> </a:t>
            </a:r>
            <a:r>
              <a:rPr lang="en-US" sz="2000" b="1" i="1" dirty="0"/>
              <a:t>Potter, Rocky, James Bond: Golden Eye.</a:t>
            </a:r>
            <a:r>
              <a:rPr lang="hr-HR" sz="2000" b="1" i="1" dirty="0"/>
              <a:t> </a:t>
            </a:r>
            <a:endParaRPr lang="hr-HR" sz="2000" i="1" dirty="0"/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xmlns="" id="{7497090C-607C-48BF-B380-4BE7F2BC7716}"/>
              </a:ext>
            </a:extLst>
          </p:cNvPr>
          <p:cNvSpPr/>
          <p:nvPr/>
        </p:nvSpPr>
        <p:spPr>
          <a:xfrm>
            <a:off x="4842941" y="6392017"/>
            <a:ext cx="36384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 dirty="0">
                <a:hlinkClick r:id="rId4"/>
              </a:rPr>
              <a:t>https://youtu.be/N7cGK0P8rMM</a:t>
            </a:r>
            <a:endParaRPr lang="hr-HR" sz="2000" dirty="0"/>
          </a:p>
          <a:p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xmlns="" val="14066693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8" y="5126"/>
            <a:ext cx="4841422" cy="6865794"/>
          </a:xfrm>
          <a:prstGeom prst="rect">
            <a:avLst/>
          </a:prstGeom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xmlns="" id="{010AB125-9086-4261-98B4-FC5A0801347C}"/>
              </a:ext>
            </a:extLst>
          </p:cNvPr>
          <p:cNvSpPr txBox="1">
            <a:spLocks/>
          </p:cNvSpPr>
          <p:nvPr/>
        </p:nvSpPr>
        <p:spPr>
          <a:xfrm>
            <a:off x="4994031" y="788894"/>
            <a:ext cx="7162745" cy="65132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Read again.</a:t>
            </a:r>
            <a:r>
              <a:rPr lang="hr-HR" sz="2000" b="1" dirty="0"/>
              <a:t> </a:t>
            </a:r>
            <a:r>
              <a:rPr lang="en-US" sz="2000" b="1" dirty="0"/>
              <a:t>Correct all the mistakes</a:t>
            </a:r>
            <a:r>
              <a:rPr lang="hr-HR" sz="2000" b="1" dirty="0"/>
              <a:t> </a:t>
            </a:r>
            <a:r>
              <a:rPr lang="en-US" sz="2000" b="1" dirty="0"/>
              <a:t>in each sentence.</a:t>
            </a:r>
            <a:r>
              <a:rPr lang="hr-HR" sz="2000" b="1" dirty="0"/>
              <a:t/>
            </a:r>
            <a:br>
              <a:rPr lang="hr-HR" sz="2000" b="1" dirty="0"/>
            </a:br>
            <a:endParaRPr lang="en-US" sz="2000" b="1" dirty="0"/>
          </a:p>
          <a:p>
            <a:pPr marL="0" indent="0">
              <a:buNone/>
            </a:pPr>
            <a:r>
              <a:rPr lang="en-US" sz="2000" b="1" dirty="0">
                <a:solidFill>
                  <a:srgbClr val="FF6699"/>
                </a:solidFill>
              </a:rPr>
              <a:t>1 </a:t>
            </a:r>
            <a:r>
              <a:rPr lang="en-US" sz="2000" b="1" dirty="0"/>
              <a:t>The actor Pierce </a:t>
            </a:r>
            <a:r>
              <a:rPr lang="en-US" sz="2000" b="1" dirty="0" err="1"/>
              <a:t>Brosnan</a:t>
            </a:r>
            <a:r>
              <a:rPr lang="hr-HR" sz="2000" b="1" dirty="0"/>
              <a:t> </a:t>
            </a:r>
            <a:r>
              <a:rPr lang="en-US" sz="2000" b="1" dirty="0"/>
              <a:t>is famous for doing the</a:t>
            </a:r>
            <a:r>
              <a:rPr lang="hr-HR" sz="2000" b="1" dirty="0"/>
              <a:t> </a:t>
            </a:r>
            <a:r>
              <a:rPr lang="en-US" sz="2000" b="1" dirty="0"/>
              <a:t>dangerous bungee jump in</a:t>
            </a:r>
            <a:r>
              <a:rPr lang="hr-HR" sz="2000" b="1" dirty="0"/>
              <a:t> </a:t>
            </a:r>
            <a:r>
              <a:rPr lang="en-US" sz="2000" b="1" dirty="0"/>
              <a:t>the </a:t>
            </a:r>
            <a:r>
              <a:rPr lang="hr-HR" sz="2000" b="1" dirty="0" err="1">
                <a:solidFill>
                  <a:srgbClr val="FF0000"/>
                </a:solidFill>
              </a:rPr>
              <a:t>first</a:t>
            </a:r>
            <a:r>
              <a:rPr lang="en-US" sz="2000" b="1" dirty="0"/>
              <a:t> scene of the famous</a:t>
            </a:r>
            <a:r>
              <a:rPr lang="hr-HR" sz="2000" b="1" dirty="0"/>
              <a:t> </a:t>
            </a:r>
            <a:r>
              <a:rPr lang="hr-HR" sz="2000" b="1" dirty="0">
                <a:solidFill>
                  <a:srgbClr val="FF0000"/>
                </a:solidFill>
              </a:rPr>
              <a:t>James Bond </a:t>
            </a:r>
            <a:r>
              <a:rPr lang="en-US" sz="2000" b="1" dirty="0"/>
              <a:t>film Golden</a:t>
            </a:r>
            <a:r>
              <a:rPr lang="hr-HR" sz="2000" b="1" dirty="0"/>
              <a:t> </a:t>
            </a:r>
            <a:r>
              <a:rPr lang="en-US" sz="2000" b="1" dirty="0"/>
              <a:t>Eye.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6699"/>
                </a:solidFill>
              </a:rPr>
              <a:t>2</a:t>
            </a:r>
            <a:r>
              <a:rPr lang="en-US" sz="2000" b="1" dirty="0"/>
              <a:t> There are </a:t>
            </a:r>
            <a:r>
              <a:rPr lang="en-US" sz="2000" b="1" dirty="0">
                <a:solidFill>
                  <a:srgbClr val="FF0000"/>
                </a:solidFill>
              </a:rPr>
              <a:t>seventy</a:t>
            </a:r>
            <a:r>
              <a:rPr lang="hr-HR" sz="2000" b="1" dirty="0">
                <a:solidFill>
                  <a:srgbClr val="FF0000"/>
                </a:solidFill>
              </a:rPr>
              <a:t>-</a:t>
            </a:r>
            <a:r>
              <a:rPr lang="hr-HR" sz="2000" b="1" dirty="0" err="1">
                <a:solidFill>
                  <a:srgbClr val="FF0000"/>
                </a:solidFill>
              </a:rPr>
              <a:t>two</a:t>
            </a:r>
            <a:r>
              <a:rPr lang="en-US" sz="2000" b="1" dirty="0"/>
              <a:t> steps</a:t>
            </a:r>
            <a:r>
              <a:rPr lang="hr-HR" sz="2000" b="1" dirty="0"/>
              <a:t> </a:t>
            </a:r>
            <a:r>
              <a:rPr lang="en-US" sz="2000" b="1" dirty="0"/>
              <a:t>leading to the </a:t>
            </a:r>
            <a:r>
              <a:rPr lang="hr-HR" sz="2000" b="1" dirty="0">
                <a:solidFill>
                  <a:srgbClr val="FF0000"/>
                </a:solidFill>
              </a:rPr>
              <a:t>Philadelphia</a:t>
            </a:r>
            <a:r>
              <a:rPr lang="hr-HR" sz="2000" b="1" dirty="0"/>
              <a:t> </a:t>
            </a:r>
            <a:r>
              <a:rPr lang="en-US" sz="2000" b="1" dirty="0"/>
              <a:t>Museum of Art, which are</a:t>
            </a:r>
            <a:r>
              <a:rPr lang="hr-HR" sz="2000" b="1" dirty="0"/>
              <a:t> </a:t>
            </a:r>
            <a:r>
              <a:rPr lang="en-US" sz="2000" b="1" dirty="0"/>
              <a:t>called the ‘</a:t>
            </a:r>
            <a:r>
              <a:rPr lang="hr-HR" sz="2000" b="1" dirty="0">
                <a:solidFill>
                  <a:srgbClr val="FF0000"/>
                </a:solidFill>
              </a:rPr>
              <a:t>Rocky</a:t>
            </a:r>
            <a:r>
              <a:rPr lang="en-US" sz="2000" b="1" dirty="0"/>
              <a:t> Steps’ after</a:t>
            </a:r>
            <a:r>
              <a:rPr lang="hr-HR" sz="2000" b="1" dirty="0"/>
              <a:t> </a:t>
            </a:r>
            <a:r>
              <a:rPr lang="en-US" sz="2000" b="1" dirty="0"/>
              <a:t>Rocky Balboa, a famous boxer.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6699"/>
                </a:solidFill>
              </a:rPr>
              <a:t>3</a:t>
            </a:r>
            <a:r>
              <a:rPr lang="en-US" sz="2000" b="1" dirty="0"/>
              <a:t> People gather around</a:t>
            </a:r>
            <a:r>
              <a:rPr lang="hr-HR" sz="2000" b="1" dirty="0"/>
              <a:t> </a:t>
            </a:r>
            <a:r>
              <a:rPr lang="en-US" sz="2000" b="1" dirty="0"/>
              <a:t>the </a:t>
            </a:r>
            <a:r>
              <a:rPr lang="hr-HR" sz="2000" b="1" dirty="0" err="1">
                <a:solidFill>
                  <a:srgbClr val="FF0000"/>
                </a:solidFill>
              </a:rPr>
              <a:t>tall</a:t>
            </a:r>
            <a:r>
              <a:rPr lang="hr-HR" sz="2000" b="1" dirty="0">
                <a:solidFill>
                  <a:srgbClr val="FF0000"/>
                </a:solidFill>
              </a:rPr>
              <a:t> </a:t>
            </a:r>
            <a:r>
              <a:rPr lang="hr-HR" sz="2000" b="1" dirty="0" err="1">
                <a:solidFill>
                  <a:srgbClr val="FF0000"/>
                </a:solidFill>
              </a:rPr>
              <a:t>bronze</a:t>
            </a:r>
            <a:r>
              <a:rPr lang="hr-HR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/>
              <a:t>statue of</a:t>
            </a:r>
            <a:r>
              <a:rPr lang="hr-HR" sz="2000" b="1" dirty="0"/>
              <a:t> </a:t>
            </a:r>
            <a:r>
              <a:rPr lang="hr-HR" sz="2000" b="1" dirty="0">
                <a:solidFill>
                  <a:srgbClr val="FF0000"/>
                </a:solidFill>
              </a:rPr>
              <a:t>Rocky </a:t>
            </a:r>
            <a:r>
              <a:rPr lang="hr-HR" sz="2000" b="1" dirty="0" err="1">
                <a:solidFill>
                  <a:srgbClr val="FF0000"/>
                </a:solidFill>
              </a:rPr>
              <a:t>Balboa</a:t>
            </a:r>
            <a:r>
              <a:rPr lang="hr-HR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/>
              <a:t>to </a:t>
            </a:r>
            <a:r>
              <a:rPr lang="hr-HR" sz="2000" b="1" dirty="0">
                <a:solidFill>
                  <a:srgbClr val="FF0000"/>
                </a:solidFill>
              </a:rPr>
              <a:t>take </a:t>
            </a:r>
            <a:r>
              <a:rPr lang="hr-HR" sz="2000" b="1" dirty="0" err="1">
                <a:solidFill>
                  <a:srgbClr val="FF0000"/>
                </a:solidFill>
              </a:rPr>
              <a:t>photos</a:t>
            </a:r>
            <a:r>
              <a:rPr lang="hr-HR" sz="2000" b="1" dirty="0">
                <a:solidFill>
                  <a:srgbClr val="FF0000"/>
                </a:solidFill>
              </a:rPr>
              <a:t> </a:t>
            </a:r>
            <a:r>
              <a:rPr lang="hr-HR" sz="2000" b="1" dirty="0" err="1">
                <a:solidFill>
                  <a:srgbClr val="FF0000"/>
                </a:solidFill>
              </a:rPr>
              <a:t>and</a:t>
            </a:r>
            <a:r>
              <a:rPr lang="hr-HR" sz="2000" b="1" dirty="0">
                <a:solidFill>
                  <a:srgbClr val="FF0000"/>
                </a:solidFill>
              </a:rPr>
              <a:t> make </a:t>
            </a:r>
            <a:r>
              <a:rPr lang="hr-HR" sz="2000" b="1" dirty="0" err="1">
                <a:solidFill>
                  <a:srgbClr val="FF0000"/>
                </a:solidFill>
              </a:rPr>
              <a:t>videos</a:t>
            </a:r>
            <a:r>
              <a:rPr lang="en-US" sz="2000" b="1" dirty="0"/>
              <a:t>.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6699"/>
                </a:solidFill>
              </a:rPr>
              <a:t>4</a:t>
            </a:r>
            <a:r>
              <a:rPr lang="en-US" sz="2000" b="1" dirty="0"/>
              <a:t> The </a:t>
            </a:r>
            <a:r>
              <a:rPr lang="en-US" sz="2000" b="1" dirty="0">
                <a:solidFill>
                  <a:srgbClr val="FF0000"/>
                </a:solidFill>
              </a:rPr>
              <a:t>Glenfinnan</a:t>
            </a:r>
            <a:r>
              <a:rPr lang="en-US" sz="2000" b="1" dirty="0"/>
              <a:t> Viaduct is very</a:t>
            </a:r>
            <a:r>
              <a:rPr lang="hr-HR" sz="2000" b="1" dirty="0"/>
              <a:t> </a:t>
            </a:r>
            <a:r>
              <a:rPr lang="en-US" sz="2000" b="1" dirty="0"/>
              <a:t>popular among the Harry</a:t>
            </a:r>
            <a:r>
              <a:rPr lang="hr-HR" sz="2000" b="1" dirty="0"/>
              <a:t> </a:t>
            </a:r>
            <a:r>
              <a:rPr lang="en-US" sz="2000" b="1" dirty="0"/>
              <a:t>Potter fans, who </a:t>
            </a:r>
            <a:r>
              <a:rPr lang="en-US" sz="2000" b="1" dirty="0">
                <a:solidFill>
                  <a:srgbClr val="FF0000"/>
                </a:solidFill>
              </a:rPr>
              <a:t>have </a:t>
            </a:r>
            <a:r>
              <a:rPr lang="hr-HR" sz="2000" b="1" dirty="0" err="1">
                <a:solidFill>
                  <a:srgbClr val="FF0000"/>
                </a:solidFill>
              </a:rPr>
              <a:t>been</a:t>
            </a:r>
            <a:r>
              <a:rPr lang="hr-HR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caught running,</a:t>
            </a:r>
            <a:r>
              <a:rPr lang="hr-HR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walking, </a:t>
            </a:r>
            <a:r>
              <a:rPr lang="hr-HR" sz="2000" b="1" dirty="0" err="1">
                <a:solidFill>
                  <a:srgbClr val="FF0000"/>
                </a:solidFill>
              </a:rPr>
              <a:t>and</a:t>
            </a:r>
            <a:r>
              <a:rPr lang="en-US" sz="2000" b="1" dirty="0">
                <a:solidFill>
                  <a:srgbClr val="FF0000"/>
                </a:solidFill>
              </a:rPr>
              <a:t> taking photos on the</a:t>
            </a:r>
            <a:r>
              <a:rPr lang="hr-HR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railway tracks</a:t>
            </a:r>
            <a:r>
              <a:rPr lang="en-US" sz="2000" b="1" dirty="0"/>
              <a:t>.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6699"/>
                </a:solidFill>
              </a:rPr>
              <a:t>5</a:t>
            </a:r>
            <a:r>
              <a:rPr lang="en-US" sz="2000" b="1" dirty="0"/>
              <a:t> Sergeant Lawrence, who</a:t>
            </a:r>
            <a:r>
              <a:rPr lang="hr-HR" sz="2000" b="1" dirty="0"/>
              <a:t> </a:t>
            </a:r>
            <a:r>
              <a:rPr lang="hr-HR" sz="2000" b="1" dirty="0" err="1">
                <a:solidFill>
                  <a:srgbClr val="FF0000"/>
                </a:solidFill>
              </a:rPr>
              <a:t>loves</a:t>
            </a:r>
            <a:r>
              <a:rPr lang="hr-HR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/>
              <a:t>Harry Potter,</a:t>
            </a:r>
            <a:r>
              <a:rPr lang="hr-HR" sz="2000" b="1" dirty="0"/>
              <a:t> </a:t>
            </a:r>
            <a:r>
              <a:rPr lang="en-US" sz="2000" b="1" dirty="0"/>
              <a:t>warned people not to </a:t>
            </a:r>
            <a:r>
              <a:rPr lang="en-US" sz="2000" b="1" dirty="0">
                <a:solidFill>
                  <a:srgbClr val="FF0000"/>
                </a:solidFill>
              </a:rPr>
              <a:t>trespass</a:t>
            </a:r>
            <a:r>
              <a:rPr lang="en-US" sz="2000" b="1" dirty="0"/>
              <a:t>.</a:t>
            </a:r>
            <a:r>
              <a:rPr lang="hr-HR" sz="2000" b="1" dirty="0"/>
              <a:t/>
            </a:r>
            <a:br>
              <a:rPr lang="hr-HR" sz="2000" b="1" dirty="0"/>
            </a:br>
            <a:r>
              <a:rPr lang="hr-HR" sz="2000" i="1" dirty="0"/>
              <a:t/>
            </a:r>
            <a:br>
              <a:rPr lang="hr-HR" sz="2000" i="1" dirty="0"/>
            </a:br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B69E1C10-ACFD-49C4-B019-6B92ED78F8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6639" y="143572"/>
            <a:ext cx="3290100" cy="6570855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295334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3" y="4967"/>
            <a:ext cx="4820360" cy="6818584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79AB126F-5218-4223-8FB3-6BD5D18FF2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8410" y="416085"/>
            <a:ext cx="9671515" cy="3785657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B0DF5729-9840-4F87-9AA1-F623E125EF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035" y="4612860"/>
            <a:ext cx="8790759" cy="2045848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" name="Picture 2" descr="Vidi izvornu sliku">
            <a:extLst>
              <a:ext uri="{FF2B5EF4-FFF2-40B4-BE49-F238E27FC236}">
                <a16:creationId xmlns:a16="http://schemas.microsoft.com/office/drawing/2014/main" xmlns="" id="{CC280582-00B2-4D81-9287-DEAF59574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85139" y="5369169"/>
            <a:ext cx="433753" cy="12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Vidi izvornu sliku">
            <a:extLst>
              <a:ext uri="{FF2B5EF4-FFF2-40B4-BE49-F238E27FC236}">
                <a16:creationId xmlns:a16="http://schemas.microsoft.com/office/drawing/2014/main" xmlns="" id="{E8F14D81-5F26-434E-AEB9-97FD6A7B0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3073" y="5855334"/>
            <a:ext cx="1042201" cy="13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Vidi izvornu sliku">
            <a:extLst>
              <a:ext uri="{FF2B5EF4-FFF2-40B4-BE49-F238E27FC236}">
                <a16:creationId xmlns:a16="http://schemas.microsoft.com/office/drawing/2014/main" xmlns="" id="{60EB87F7-20DB-40EC-AD22-1D7661167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3253" y="6316849"/>
            <a:ext cx="742038" cy="12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97847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106" y="12771"/>
            <a:ext cx="4853679" cy="6860193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B69E1C10-ACFD-49C4-B019-6B92ED78F8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6488" y="1832673"/>
            <a:ext cx="10065874" cy="3192654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xmlns="" id="{5F3E3B94-F000-48ED-8245-DA680A4B6E98}"/>
              </a:ext>
            </a:extLst>
          </p:cNvPr>
          <p:cNvSpPr txBox="1">
            <a:spLocks/>
          </p:cNvSpPr>
          <p:nvPr/>
        </p:nvSpPr>
        <p:spPr>
          <a:xfrm>
            <a:off x="4958863" y="2878792"/>
            <a:ext cx="1289538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piers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xmlns="" id="{1363F52B-5633-4CAD-9891-9AFFB573C4D9}"/>
              </a:ext>
            </a:extLst>
          </p:cNvPr>
          <p:cNvSpPr txBox="1">
            <a:spLocks/>
          </p:cNvSpPr>
          <p:nvPr/>
        </p:nvSpPr>
        <p:spPr>
          <a:xfrm>
            <a:off x="9988062" y="3323316"/>
            <a:ext cx="1289538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harnesses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xmlns="" id="{1613D52F-3883-4D41-A062-2C353B3FA5B1}"/>
              </a:ext>
            </a:extLst>
          </p:cNvPr>
          <p:cNvSpPr txBox="1">
            <a:spLocks/>
          </p:cNvSpPr>
          <p:nvPr/>
        </p:nvSpPr>
        <p:spPr>
          <a:xfrm>
            <a:off x="8241325" y="3769075"/>
            <a:ext cx="1289538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anchor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xmlns="" id="{9A9A89A1-F218-499B-9371-6274E616286B}"/>
              </a:ext>
            </a:extLst>
          </p:cNvPr>
          <p:cNvSpPr txBox="1">
            <a:spLocks/>
          </p:cNvSpPr>
          <p:nvPr/>
        </p:nvSpPr>
        <p:spPr>
          <a:xfrm>
            <a:off x="8904260" y="4209490"/>
            <a:ext cx="1289538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tracks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xmlns="" id="{081F2338-2B67-4DFD-A072-2AAA42899237}"/>
              </a:ext>
            </a:extLst>
          </p:cNvPr>
          <p:cNvSpPr txBox="1">
            <a:spLocks/>
          </p:cNvSpPr>
          <p:nvPr/>
        </p:nvSpPr>
        <p:spPr>
          <a:xfrm>
            <a:off x="9025974" y="4635098"/>
            <a:ext cx="1289538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statues</a:t>
            </a:r>
            <a:endParaRPr lang="hr-HR" sz="1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1417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106" y="12771"/>
            <a:ext cx="4853679" cy="6860193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B69E1C10-ACFD-49C4-B019-6B92ED78F8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2555" y="1607653"/>
            <a:ext cx="9656612" cy="3670428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xmlns="" id="{9BD231CB-6761-4CA5-A19D-CE9779CDD01D}"/>
              </a:ext>
            </a:extLst>
          </p:cNvPr>
          <p:cNvSpPr txBox="1">
            <a:spLocks/>
          </p:cNvSpPr>
          <p:nvPr/>
        </p:nvSpPr>
        <p:spPr>
          <a:xfrm>
            <a:off x="2508737" y="4945935"/>
            <a:ext cx="2836985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moor</a:t>
            </a:r>
            <a:r>
              <a:rPr lang="hr-HR" sz="1800" i="1" dirty="0">
                <a:solidFill>
                  <a:srgbClr val="FF0000"/>
                </a:solidFill>
              </a:rPr>
              <a:t> = bara, močvara</a:t>
            </a:r>
          </a:p>
        </p:txBody>
      </p:sp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xmlns="" id="{DC6C7966-72A1-4C36-A88B-399197618FE2}"/>
              </a:ext>
            </a:extLst>
          </p:cNvPr>
          <p:cNvSpPr txBox="1">
            <a:spLocks/>
          </p:cNvSpPr>
          <p:nvPr/>
        </p:nvSpPr>
        <p:spPr>
          <a:xfrm>
            <a:off x="6248402" y="4945934"/>
            <a:ext cx="1289538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dunes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xmlns="" id="{BC885883-72E5-425D-A8A4-19C3D581D499}"/>
              </a:ext>
            </a:extLst>
          </p:cNvPr>
          <p:cNvSpPr txBox="1">
            <a:spLocks/>
          </p:cNvSpPr>
          <p:nvPr/>
        </p:nvSpPr>
        <p:spPr>
          <a:xfrm>
            <a:off x="9530863" y="4945933"/>
            <a:ext cx="1289538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hill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xmlns="" id="{1191F6F8-48DD-4DD9-BE76-4F8CB6136489}"/>
              </a:ext>
            </a:extLst>
          </p:cNvPr>
          <p:cNvSpPr txBox="1">
            <a:spLocks/>
          </p:cNvSpPr>
          <p:nvPr/>
        </p:nvSpPr>
        <p:spPr>
          <a:xfrm>
            <a:off x="4993850" y="5677523"/>
            <a:ext cx="7316220" cy="1180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 err="1"/>
              <a:t>Check</a:t>
            </a:r>
            <a:r>
              <a:rPr lang="hr-HR" sz="2000" b="1" dirty="0"/>
              <a:t> </a:t>
            </a:r>
            <a:r>
              <a:rPr lang="hr-HR" sz="2000" b="1" dirty="0" err="1"/>
              <a:t>what</a:t>
            </a:r>
            <a:r>
              <a:rPr lang="hr-HR" sz="2000" b="1" dirty="0"/>
              <a:t> </a:t>
            </a:r>
            <a:r>
              <a:rPr lang="hr-HR" sz="2000" b="1" dirty="0" err="1"/>
              <a:t>you</a:t>
            </a:r>
            <a:r>
              <a:rPr lang="hr-HR" sz="2000" b="1" dirty="0"/>
              <a:t> </a:t>
            </a:r>
            <a:r>
              <a:rPr lang="hr-HR" sz="2000" b="1" dirty="0" err="1"/>
              <a:t>have</a:t>
            </a:r>
            <a:r>
              <a:rPr lang="hr-HR" sz="2000" b="1" dirty="0"/>
              <a:t> </a:t>
            </a:r>
            <a:r>
              <a:rPr lang="hr-HR" sz="2000" b="1" dirty="0" err="1"/>
              <a:t>learnt</a:t>
            </a:r>
            <a:r>
              <a:rPr lang="hr-HR" sz="2000" b="1" dirty="0"/>
              <a:t>. </a:t>
            </a:r>
            <a:r>
              <a:rPr lang="hr-HR" sz="2000" i="1" dirty="0"/>
              <a:t/>
            </a:r>
            <a:br>
              <a:rPr lang="hr-HR" sz="2000" i="1" dirty="0"/>
            </a:br>
            <a:r>
              <a:rPr lang="hr-HR" sz="2000" i="1" dirty="0">
                <a:hlinkClick r:id="rId4"/>
              </a:rPr>
              <a:t>https://wordwall.net/play/12880/099/960</a:t>
            </a: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</p:txBody>
      </p:sp>
    </p:spTree>
    <p:extLst>
      <p:ext uri="{BB962C8B-B14F-4D97-AF65-F5344CB8AC3E}">
        <p14:creationId xmlns:p14="http://schemas.microsoft.com/office/powerpoint/2010/main" xmlns="" val="2209059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 build="p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3407</TotalTime>
  <Words>221</Words>
  <Application>Microsoft Office PowerPoint</Application>
  <PresentationFormat>Custom</PresentationFormat>
  <Paragraphs>88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Tema sustava Office</vt:lpstr>
      <vt:lpstr>UNIT 4;  All over the map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NEXT OF KIN</dc:title>
  <dc:creator>Siniša Vuksan</dc:creator>
  <cp:lastModifiedBy>sk-sivos</cp:lastModifiedBy>
  <cp:revision>285</cp:revision>
  <dcterms:created xsi:type="dcterms:W3CDTF">2020-09-12T11:20:19Z</dcterms:created>
  <dcterms:modified xsi:type="dcterms:W3CDTF">2021-11-22T09:53:23Z</dcterms:modified>
</cp:coreProperties>
</file>